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5" r:id="rId2"/>
    <p:sldId id="258" r:id="rId3"/>
    <p:sldId id="279" r:id="rId4"/>
    <p:sldId id="280" r:id="rId5"/>
    <p:sldId id="271" r:id="rId6"/>
    <p:sldId id="281" r:id="rId7"/>
    <p:sldId id="272" r:id="rId8"/>
    <p:sldId id="282" r:id="rId9"/>
    <p:sldId id="273" r:id="rId10"/>
    <p:sldId id="275" r:id="rId11"/>
    <p:sldId id="276" r:id="rId12"/>
    <p:sldId id="277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76ADD"/>
    <a:srgbClr val="E850E0"/>
    <a:srgbClr val="9C28B1"/>
    <a:srgbClr val="F8B933"/>
    <a:srgbClr val="FCCEC7"/>
    <a:srgbClr val="8026E1"/>
    <a:srgbClr val="FB569B"/>
    <a:srgbClr val="FB8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0E-4C96-B8B6-423058B8A7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0E-4C96-B8B6-423058B8A7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0E-4C96-B8B6-423058B8A7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0E-4C96-B8B6-423058B8A76D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08-4539-9FF5-A159A3D2F8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product-tag/%d8%b1%d8%b3%d8%a7%d9%84%d9%87-%d8%af%da%a9%d8%aa%d8%b1%db%8c/" TargetMode="External"/><Relationship Id="rId2" Type="http://schemas.openxmlformats.org/officeDocument/2006/relationships/hyperlink" Target="https://pardweb.ir/product-tag/%d9%be%d8%b1%d9%88%d9%be%d9%88%d8%b2%d8%a7%d9%84-%d8%af%da%a9%d8%aa%d8%b1%db%8c/" TargetMode="External"/><Relationship Id="rId1" Type="http://schemas.openxmlformats.org/officeDocument/2006/relationships/hyperlink" Target="https://pardweb.ir/product-tag/thesis/" TargetMode="External"/><Relationship Id="rId4" Type="http://schemas.openxmlformats.org/officeDocument/2006/relationships/hyperlink" Target="https://pardweb.ir/%d9%82%d8%a7%d9%84%d8%a8-%d9%88%d8%b1%d8%af-%d9%be%d8%a7%db%8c%d8%a7%d9%86-%d9%86%d8%a7%d9%85%d9%87-%d8%af%d8%a7%d9%86%d8%b4%da%af%d8%a7%d9%87-%d8%a2%d8%b2%d8%a7%d8%af/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product-tag/%d8%b1%d8%b3%d8%a7%d9%84%d9%87-%d8%af%da%a9%d8%aa%d8%b1%db%8c/" TargetMode="External"/><Relationship Id="rId2" Type="http://schemas.openxmlformats.org/officeDocument/2006/relationships/hyperlink" Target="https://pardweb.ir/product-tag/%d9%be%d8%b1%d9%88%d9%be%d9%88%d8%b2%d8%a7%d9%84-%d8%af%da%a9%d8%aa%d8%b1%db%8c/" TargetMode="External"/><Relationship Id="rId1" Type="http://schemas.openxmlformats.org/officeDocument/2006/relationships/hyperlink" Target="https://pardweb.ir/product-tag/thesis/" TargetMode="External"/><Relationship Id="rId4" Type="http://schemas.openxmlformats.org/officeDocument/2006/relationships/hyperlink" Target="https://pardweb.ir/%d9%82%d8%a7%d9%84%d8%a8-%d9%88%d8%b1%d8%af-%d9%be%d8%a7%db%8c%d8%a7%d9%86-%d9%86%d8%a7%d9%85%d9%87-%d8%af%d8%a7%d9%86%d8%b4%da%af%d8%a7%d9%87-%d8%a2%d8%b2%d8%a7%d8%af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C7D5A0-73B7-413A-BCCA-98ACFA02D08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EE121A3-AC25-4E40-AA49-3A64718D70F1}">
      <dgm:prSet/>
      <dgm:spPr/>
      <dgm:t>
        <a:bodyPr/>
        <a:lstStyle/>
        <a:p>
          <a:pPr algn="r" rtl="1"/>
          <a:r>
            <a:rPr lang="fa-IR" dirty="0"/>
            <a:t>پارد وب| تداعی خلاقیت و نوآوری در دنیای قالب پاورپوینت است ، کیفیت محصولات ، پشتیبانی ویژه و منحصربه فرد از ویژگی های برجسته پارد وب میباشد.</a:t>
          </a:r>
          <a:endParaRPr lang="en-GB" dirty="0"/>
        </a:p>
      </dgm:t>
    </dgm:pt>
    <dgm:pt modelId="{FC884C5C-B17D-4838-8682-C664D570EFBE}" type="parTrans" cxnId="{A4AFEFDA-4EAF-47C3-B3AD-B7107D2ED51E}">
      <dgm:prSet/>
      <dgm:spPr/>
      <dgm:t>
        <a:bodyPr/>
        <a:lstStyle/>
        <a:p>
          <a:pPr algn="r"/>
          <a:endParaRPr lang="en-GB"/>
        </a:p>
      </dgm:t>
    </dgm:pt>
    <dgm:pt modelId="{3E5AD7EC-186A-40A0-B37A-A86CA914C2C9}" type="sibTrans" cxnId="{A4AFEFDA-4EAF-47C3-B3AD-B7107D2ED51E}">
      <dgm:prSet/>
      <dgm:spPr/>
      <dgm:t>
        <a:bodyPr/>
        <a:lstStyle/>
        <a:p>
          <a:pPr algn="r"/>
          <a:endParaRPr lang="en-GB"/>
        </a:p>
      </dgm:t>
    </dgm:pt>
    <dgm:pt modelId="{574E0159-ABA6-4E0E-A170-AC3E570F8DFA}">
      <dgm:prSet/>
      <dgm:spPr/>
      <dgm:t>
        <a:bodyPr/>
        <a:lstStyle/>
        <a:p>
          <a:pPr algn="r"/>
          <a:r>
            <a:rPr lang="fa-IR"/>
            <a:t>ما با ذوق و علاقه تمپلیت پاورپوینت و قالب های پاورپوینت را طراحی می کنیم که ارائه ی مخاطب پسند برای دانشجویان داشته باشیم</a:t>
          </a:r>
          <a:endParaRPr lang="en-GB"/>
        </a:p>
      </dgm:t>
    </dgm:pt>
    <dgm:pt modelId="{5F5E2DBE-6894-4A0B-B60E-A6084F9672C0}" type="parTrans" cxnId="{E32B016E-ED97-4007-B95B-B596EACDDDAB}">
      <dgm:prSet/>
      <dgm:spPr/>
      <dgm:t>
        <a:bodyPr/>
        <a:lstStyle/>
        <a:p>
          <a:pPr algn="r"/>
          <a:endParaRPr lang="en-GB"/>
        </a:p>
      </dgm:t>
    </dgm:pt>
    <dgm:pt modelId="{CDC4B37B-DADD-4AD5-9055-1514BC5E161B}" type="sibTrans" cxnId="{E32B016E-ED97-4007-B95B-B596EACDDDAB}">
      <dgm:prSet/>
      <dgm:spPr/>
      <dgm:t>
        <a:bodyPr/>
        <a:lstStyle/>
        <a:p>
          <a:pPr algn="r"/>
          <a:endParaRPr lang="en-GB"/>
        </a:p>
      </dgm:t>
    </dgm:pt>
    <dgm:pt modelId="{34AB19F3-C79D-41E2-8FD9-F231683EC29A}" type="pres">
      <dgm:prSet presAssocID="{0AC7D5A0-73B7-413A-BCCA-98ACFA02D089}" presName="linear" presStyleCnt="0">
        <dgm:presLayoutVars>
          <dgm:animLvl val="lvl"/>
          <dgm:resizeHandles val="exact"/>
        </dgm:presLayoutVars>
      </dgm:prSet>
      <dgm:spPr/>
    </dgm:pt>
    <dgm:pt modelId="{F3E70981-26AA-4019-B54F-84F83F9873B4}" type="pres">
      <dgm:prSet presAssocID="{2EE121A3-AC25-4E40-AA49-3A64718D70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33C66D4-4565-43C2-A867-D71269CEAD61}" type="pres">
      <dgm:prSet presAssocID="{3E5AD7EC-186A-40A0-B37A-A86CA914C2C9}" presName="spacer" presStyleCnt="0"/>
      <dgm:spPr/>
    </dgm:pt>
    <dgm:pt modelId="{315B8065-50FF-411B-B25D-B25DA7F4A49A}" type="pres">
      <dgm:prSet presAssocID="{574E0159-ABA6-4E0E-A170-AC3E570F8DF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3CFE109-7FF1-4A6F-8284-E293473025FF}" type="presOf" srcId="{0AC7D5A0-73B7-413A-BCCA-98ACFA02D089}" destId="{34AB19F3-C79D-41E2-8FD9-F231683EC29A}" srcOrd="0" destOrd="0" presId="urn:microsoft.com/office/officeart/2005/8/layout/vList2"/>
    <dgm:cxn modelId="{01D0EC28-A0EB-47A1-A253-06FBD0AC0AD5}" type="presOf" srcId="{2EE121A3-AC25-4E40-AA49-3A64718D70F1}" destId="{F3E70981-26AA-4019-B54F-84F83F9873B4}" srcOrd="0" destOrd="0" presId="urn:microsoft.com/office/officeart/2005/8/layout/vList2"/>
    <dgm:cxn modelId="{E32B016E-ED97-4007-B95B-B596EACDDDAB}" srcId="{0AC7D5A0-73B7-413A-BCCA-98ACFA02D089}" destId="{574E0159-ABA6-4E0E-A170-AC3E570F8DFA}" srcOrd="1" destOrd="0" parTransId="{5F5E2DBE-6894-4A0B-B60E-A6084F9672C0}" sibTransId="{CDC4B37B-DADD-4AD5-9055-1514BC5E161B}"/>
    <dgm:cxn modelId="{91BE6BA7-BCD6-4985-B7D2-7E9F2ACDAB2E}" type="presOf" srcId="{574E0159-ABA6-4E0E-A170-AC3E570F8DFA}" destId="{315B8065-50FF-411B-B25D-B25DA7F4A49A}" srcOrd="0" destOrd="0" presId="urn:microsoft.com/office/officeart/2005/8/layout/vList2"/>
    <dgm:cxn modelId="{A4AFEFDA-4EAF-47C3-B3AD-B7107D2ED51E}" srcId="{0AC7D5A0-73B7-413A-BCCA-98ACFA02D089}" destId="{2EE121A3-AC25-4E40-AA49-3A64718D70F1}" srcOrd="0" destOrd="0" parTransId="{FC884C5C-B17D-4838-8682-C664D570EFBE}" sibTransId="{3E5AD7EC-186A-40A0-B37A-A86CA914C2C9}"/>
    <dgm:cxn modelId="{71B5A00E-FB46-4DA2-9440-6FADFA68F3EF}" type="presParOf" srcId="{34AB19F3-C79D-41E2-8FD9-F231683EC29A}" destId="{F3E70981-26AA-4019-B54F-84F83F9873B4}" srcOrd="0" destOrd="0" presId="urn:microsoft.com/office/officeart/2005/8/layout/vList2"/>
    <dgm:cxn modelId="{165613B4-9A2C-4D0D-90A6-964AAE5BBC5A}" type="presParOf" srcId="{34AB19F3-C79D-41E2-8FD9-F231683EC29A}" destId="{433C66D4-4565-43C2-A867-D71269CEAD61}" srcOrd="1" destOrd="0" presId="urn:microsoft.com/office/officeart/2005/8/layout/vList2"/>
    <dgm:cxn modelId="{88C1F880-934C-4A44-B834-F7062F1795B5}" type="presParOf" srcId="{34AB19F3-C79D-41E2-8FD9-F231683EC29A}" destId="{315B8065-50FF-411B-B25D-B25DA7F4A49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C7D5A0-73B7-413A-BCCA-98ACFA02D089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EE121A3-AC25-4E40-AA49-3A64718D70F1}">
      <dgm:prSet/>
      <dgm:spPr/>
      <dgm:t>
        <a:bodyPr/>
        <a:lstStyle/>
        <a:p>
          <a:pPr algn="r" rtl="1"/>
          <a:r>
            <a:rPr lang="fa-IR" dirty="0"/>
            <a:t>تیم ما تقریبا توی کل 24 ساعت شبانه روز آنلاین هستیم و در ایتا ،تلگرام صمیمانه پاسخگوی پیام های شما هستیم.</a:t>
          </a:r>
          <a:endParaRPr lang="en-GB" dirty="0"/>
        </a:p>
      </dgm:t>
    </dgm:pt>
    <dgm:pt modelId="{FC884C5C-B17D-4838-8682-C664D570EFBE}" type="parTrans" cxnId="{A4AFEFDA-4EAF-47C3-B3AD-B7107D2ED51E}">
      <dgm:prSet/>
      <dgm:spPr/>
      <dgm:t>
        <a:bodyPr/>
        <a:lstStyle/>
        <a:p>
          <a:pPr algn="r"/>
          <a:endParaRPr lang="en-GB"/>
        </a:p>
      </dgm:t>
    </dgm:pt>
    <dgm:pt modelId="{3E5AD7EC-186A-40A0-B37A-A86CA914C2C9}" type="sibTrans" cxnId="{A4AFEFDA-4EAF-47C3-B3AD-B7107D2ED51E}">
      <dgm:prSet/>
      <dgm:spPr/>
      <dgm:t>
        <a:bodyPr/>
        <a:lstStyle/>
        <a:p>
          <a:pPr algn="r"/>
          <a:endParaRPr lang="en-GB"/>
        </a:p>
      </dgm:t>
    </dgm:pt>
    <dgm:pt modelId="{6C1714A1-1414-4656-82F5-FE18B570D351}">
      <dgm:prSet/>
      <dgm:spPr/>
      <dgm:t>
        <a:bodyPr/>
        <a:lstStyle/>
        <a:p>
          <a:r>
            <a:rPr lang="fa-IR"/>
            <a:t>پیشنهاد میشه برای ثبت سفارش تم برای پاورپوینت با شماره تماس</a:t>
          </a:r>
          <a:r>
            <a:rPr lang="fa-IR" b="1"/>
            <a:t> 09375988150 </a:t>
          </a:r>
          <a:r>
            <a:rPr lang="fa-IR"/>
            <a:t>در ارتباط باشید</a:t>
          </a:r>
        </a:p>
      </dgm:t>
    </dgm:pt>
    <dgm:pt modelId="{D9EF8502-AF37-4CE7-8FC7-E587B9C9F587}" type="parTrans" cxnId="{9031E715-048E-44F8-9712-C44D068F9A95}">
      <dgm:prSet/>
      <dgm:spPr/>
      <dgm:t>
        <a:bodyPr/>
        <a:lstStyle/>
        <a:p>
          <a:endParaRPr lang="en-GB"/>
        </a:p>
      </dgm:t>
    </dgm:pt>
    <dgm:pt modelId="{5C358DE8-B58F-49CF-928F-26122941E02F}" type="sibTrans" cxnId="{9031E715-048E-44F8-9712-C44D068F9A95}">
      <dgm:prSet/>
      <dgm:spPr/>
      <dgm:t>
        <a:bodyPr/>
        <a:lstStyle/>
        <a:p>
          <a:endParaRPr lang="en-GB"/>
        </a:p>
      </dgm:t>
    </dgm:pt>
    <dgm:pt modelId="{2438C9CC-9E85-4D29-BB56-EDC85AA37254}" type="pres">
      <dgm:prSet presAssocID="{0AC7D5A0-73B7-413A-BCCA-98ACFA02D089}" presName="linearFlow" presStyleCnt="0">
        <dgm:presLayoutVars>
          <dgm:dir/>
          <dgm:resizeHandles val="exact"/>
        </dgm:presLayoutVars>
      </dgm:prSet>
      <dgm:spPr/>
    </dgm:pt>
    <dgm:pt modelId="{BE862CC5-421D-478F-9978-631F1BC72611}" type="pres">
      <dgm:prSet presAssocID="{2EE121A3-AC25-4E40-AA49-3A64718D70F1}" presName="comp" presStyleCnt="0"/>
      <dgm:spPr/>
    </dgm:pt>
    <dgm:pt modelId="{85C232C6-7FFC-4EE1-BFE1-4E628CBBC67A}" type="pres">
      <dgm:prSet presAssocID="{2EE121A3-AC25-4E40-AA49-3A64718D70F1}" presName="rect2" presStyleLbl="node1" presStyleIdx="0" presStyleCnt="2">
        <dgm:presLayoutVars>
          <dgm:bulletEnabled val="1"/>
        </dgm:presLayoutVars>
      </dgm:prSet>
      <dgm:spPr/>
    </dgm:pt>
    <dgm:pt modelId="{3B123282-FCDF-4D53-8537-C5ED6B4B5376}" type="pres">
      <dgm:prSet presAssocID="{2EE121A3-AC25-4E40-AA49-3A64718D70F1}" presName="rect1" presStyleLbl="lnNode1" presStyleIdx="0" presStyleCnt="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  <dgm:pt modelId="{BFE49EB8-D439-45AF-8C8E-08C6072D9B42}" type="pres">
      <dgm:prSet presAssocID="{3E5AD7EC-186A-40A0-B37A-A86CA914C2C9}" presName="sibTrans" presStyleCnt="0"/>
      <dgm:spPr/>
    </dgm:pt>
    <dgm:pt modelId="{AD78457C-82E4-4014-8CB4-915CBB63EB4B}" type="pres">
      <dgm:prSet presAssocID="{6C1714A1-1414-4656-82F5-FE18B570D351}" presName="comp" presStyleCnt="0"/>
      <dgm:spPr/>
    </dgm:pt>
    <dgm:pt modelId="{2F4408E7-42EE-4498-B271-F7C1DEC390B3}" type="pres">
      <dgm:prSet presAssocID="{6C1714A1-1414-4656-82F5-FE18B570D351}" presName="rect2" presStyleLbl="node1" presStyleIdx="1" presStyleCnt="2">
        <dgm:presLayoutVars>
          <dgm:bulletEnabled val="1"/>
        </dgm:presLayoutVars>
      </dgm:prSet>
      <dgm:spPr/>
    </dgm:pt>
    <dgm:pt modelId="{0465E254-EA63-484E-AFC5-C4890122F132}" type="pres">
      <dgm:prSet presAssocID="{6C1714A1-1414-4656-82F5-FE18B570D351}" presName="rect1" presStyleLbl="lnNode1" presStyleIdx="1" presStyleCnt="2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</dgm:pt>
  </dgm:ptLst>
  <dgm:cxnLst>
    <dgm:cxn modelId="{9031E715-048E-44F8-9712-C44D068F9A95}" srcId="{0AC7D5A0-73B7-413A-BCCA-98ACFA02D089}" destId="{6C1714A1-1414-4656-82F5-FE18B570D351}" srcOrd="1" destOrd="0" parTransId="{D9EF8502-AF37-4CE7-8FC7-E587B9C9F587}" sibTransId="{5C358DE8-B58F-49CF-928F-26122941E02F}"/>
    <dgm:cxn modelId="{66AF766E-3688-4BDD-89D8-D30FBAD90E3A}" type="presOf" srcId="{6C1714A1-1414-4656-82F5-FE18B570D351}" destId="{2F4408E7-42EE-4498-B271-F7C1DEC390B3}" srcOrd="0" destOrd="0" presId="urn:microsoft.com/office/officeart/2008/layout/AlternatingPictureBlocks"/>
    <dgm:cxn modelId="{2D467F74-B2B2-43C0-BC23-FEBCD527A178}" type="presOf" srcId="{2EE121A3-AC25-4E40-AA49-3A64718D70F1}" destId="{85C232C6-7FFC-4EE1-BFE1-4E628CBBC67A}" srcOrd="0" destOrd="0" presId="urn:microsoft.com/office/officeart/2008/layout/AlternatingPictureBlocks"/>
    <dgm:cxn modelId="{BBC72991-8B77-4A15-BD36-C449EB929150}" type="presOf" srcId="{0AC7D5A0-73B7-413A-BCCA-98ACFA02D089}" destId="{2438C9CC-9E85-4D29-BB56-EDC85AA37254}" srcOrd="0" destOrd="0" presId="urn:microsoft.com/office/officeart/2008/layout/AlternatingPictureBlocks"/>
    <dgm:cxn modelId="{A4AFEFDA-4EAF-47C3-B3AD-B7107D2ED51E}" srcId="{0AC7D5A0-73B7-413A-BCCA-98ACFA02D089}" destId="{2EE121A3-AC25-4E40-AA49-3A64718D70F1}" srcOrd="0" destOrd="0" parTransId="{FC884C5C-B17D-4838-8682-C664D570EFBE}" sibTransId="{3E5AD7EC-186A-40A0-B37A-A86CA914C2C9}"/>
    <dgm:cxn modelId="{86599F7F-A582-4972-A383-5C4CEE9E4535}" type="presParOf" srcId="{2438C9CC-9E85-4D29-BB56-EDC85AA37254}" destId="{BE862CC5-421D-478F-9978-631F1BC72611}" srcOrd="0" destOrd="0" presId="urn:microsoft.com/office/officeart/2008/layout/AlternatingPictureBlocks"/>
    <dgm:cxn modelId="{01486A0F-03AD-4A3A-B697-4667273BFDAF}" type="presParOf" srcId="{BE862CC5-421D-478F-9978-631F1BC72611}" destId="{85C232C6-7FFC-4EE1-BFE1-4E628CBBC67A}" srcOrd="0" destOrd="0" presId="urn:microsoft.com/office/officeart/2008/layout/AlternatingPictureBlocks"/>
    <dgm:cxn modelId="{A38D81EC-C233-4869-8CC8-B21226456D50}" type="presParOf" srcId="{BE862CC5-421D-478F-9978-631F1BC72611}" destId="{3B123282-FCDF-4D53-8537-C5ED6B4B5376}" srcOrd="1" destOrd="0" presId="urn:microsoft.com/office/officeart/2008/layout/AlternatingPictureBlocks"/>
    <dgm:cxn modelId="{56E44833-BDB7-4257-A7DD-984BD45D2135}" type="presParOf" srcId="{2438C9CC-9E85-4D29-BB56-EDC85AA37254}" destId="{BFE49EB8-D439-45AF-8C8E-08C6072D9B42}" srcOrd="1" destOrd="0" presId="urn:microsoft.com/office/officeart/2008/layout/AlternatingPictureBlocks"/>
    <dgm:cxn modelId="{DF3DFDC6-AB3D-4E0D-8271-E417F00666E8}" type="presParOf" srcId="{2438C9CC-9E85-4D29-BB56-EDC85AA37254}" destId="{AD78457C-82E4-4014-8CB4-915CBB63EB4B}" srcOrd="2" destOrd="0" presId="urn:microsoft.com/office/officeart/2008/layout/AlternatingPictureBlocks"/>
    <dgm:cxn modelId="{FE3757B9-DF86-42F3-8068-17E883DD6DAA}" type="presParOf" srcId="{AD78457C-82E4-4014-8CB4-915CBB63EB4B}" destId="{2F4408E7-42EE-4498-B271-F7C1DEC390B3}" srcOrd="0" destOrd="0" presId="urn:microsoft.com/office/officeart/2008/layout/AlternatingPictureBlocks"/>
    <dgm:cxn modelId="{728BED22-F9A6-44FE-A3B1-0861F41EF9FA}" type="presParOf" srcId="{AD78457C-82E4-4014-8CB4-915CBB63EB4B}" destId="{0465E254-EA63-484E-AFC5-C4890122F132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EE3E5-5425-4A69-8489-70348597DD0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4EF78161-600F-48B1-B114-56A20DC4AAD4}">
      <dgm:prSet/>
      <dgm:spPr/>
      <dgm:t>
        <a:bodyPr/>
        <a:lstStyle/>
        <a:p>
          <a:r>
            <a:rPr lang="fa-IR"/>
            <a:t>بهترین قالب پاورپوینت برای دفاع </a:t>
          </a:r>
          <a:r>
            <a:rPr lang="fa-IR" b="1">
              <a:hlinkClick xmlns:r="http://schemas.openxmlformats.org/officeDocument/2006/relationships" r:id="rId1"/>
            </a:rPr>
            <a:t>پایان نامه</a:t>
          </a:r>
          <a:r>
            <a:rPr lang="fa-IR"/>
            <a:t> ، قالب پاورپوینت </a:t>
          </a:r>
          <a:r>
            <a:rPr lang="fa-IR" b="1">
              <a:hlinkClick xmlns:r="http://schemas.openxmlformats.org/officeDocument/2006/relationships" r:id="rId2"/>
            </a:rPr>
            <a:t>پروپوزال</a:t>
          </a:r>
          <a:r>
            <a:rPr lang="fa-IR"/>
            <a:t> ، تم پاورپوینت </a:t>
          </a:r>
          <a:r>
            <a:rPr lang="fa-IR" b="1">
              <a:hlinkClick xmlns:r="http://schemas.openxmlformats.org/officeDocument/2006/relationships" r:id="rId3"/>
            </a:rPr>
            <a:t>رساله دکتری</a:t>
          </a:r>
          <a:r>
            <a:rPr lang="fa-IR"/>
            <a:t>  و ابزار گرافیکی پاورپوینت و همچنین </a:t>
          </a:r>
          <a:r>
            <a:rPr lang="fa-IR" b="1">
              <a:hlinkClick xmlns:r="http://schemas.openxmlformats.org/officeDocument/2006/relationships" r:id="rId4"/>
            </a:rPr>
            <a:t>قالب </a:t>
          </a:r>
          <a:r>
            <a:rPr lang="en-GB" b="1" dirty="0">
              <a:hlinkClick xmlns:r="http://schemas.openxmlformats.org/officeDocument/2006/relationships" r:id="rId4"/>
            </a:rPr>
            <a:t>Word </a:t>
          </a:r>
          <a:r>
            <a:rPr lang="fa-IR" b="1" dirty="0">
              <a:hlinkClick xmlns:r="http://schemas.openxmlformats.org/officeDocument/2006/relationships" r:id="rId4"/>
            </a:rPr>
            <a:t>پایان نامه</a:t>
          </a:r>
          <a:r>
            <a:rPr lang="fa-IR" dirty="0"/>
            <a:t> را در سایت پارد وب دانلود کنید</a:t>
          </a:r>
          <a:endParaRPr lang="en-GB" dirty="0"/>
        </a:p>
      </dgm:t>
    </dgm:pt>
    <dgm:pt modelId="{404A3F89-4CF9-4C3A-8BD3-498C322CFA4D}" type="parTrans" cxnId="{7E897874-9313-4891-86A2-AF904B1042BE}">
      <dgm:prSet/>
      <dgm:spPr/>
      <dgm:t>
        <a:bodyPr/>
        <a:lstStyle/>
        <a:p>
          <a:endParaRPr lang="en-GB"/>
        </a:p>
      </dgm:t>
    </dgm:pt>
    <dgm:pt modelId="{754543DD-4439-402D-B514-2E9C14134591}" type="sibTrans" cxnId="{7E897874-9313-4891-86A2-AF904B1042BE}">
      <dgm:prSet/>
      <dgm:spPr/>
      <dgm:t>
        <a:bodyPr/>
        <a:lstStyle/>
        <a:p>
          <a:endParaRPr lang="en-GB"/>
        </a:p>
      </dgm:t>
    </dgm:pt>
    <dgm:pt modelId="{C691DDC0-8B65-4327-A238-C6BBDF653BE2}" type="pres">
      <dgm:prSet presAssocID="{B7FEE3E5-5425-4A69-8489-70348597DD0E}" presName="Name0" presStyleCnt="0">
        <dgm:presLayoutVars>
          <dgm:dir val="rev"/>
          <dgm:resizeHandles val="exact"/>
        </dgm:presLayoutVars>
      </dgm:prSet>
      <dgm:spPr/>
    </dgm:pt>
    <dgm:pt modelId="{CC007590-179D-4B9D-BB52-49125FE37C67}" type="pres">
      <dgm:prSet presAssocID="{B7FEE3E5-5425-4A69-8489-70348597DD0E}" presName="arrow" presStyleLbl="bgShp" presStyleIdx="0" presStyleCnt="1" custLinFactNeighborX="-2518" custLinFactNeighborY="56062"/>
      <dgm:spPr/>
    </dgm:pt>
    <dgm:pt modelId="{E3BFD650-A9F0-4047-B3AA-877578F24D38}" type="pres">
      <dgm:prSet presAssocID="{B7FEE3E5-5425-4A69-8489-70348597DD0E}" presName="points" presStyleCnt="0"/>
      <dgm:spPr/>
    </dgm:pt>
    <dgm:pt modelId="{5B01785E-F8C2-4F93-8931-73281BC62F32}" type="pres">
      <dgm:prSet presAssocID="{4EF78161-600F-48B1-B114-56A20DC4AAD4}" presName="compositeA" presStyleCnt="0"/>
      <dgm:spPr/>
    </dgm:pt>
    <dgm:pt modelId="{B993E0A1-8F0E-4A1F-AF2B-4161ED443E76}" type="pres">
      <dgm:prSet presAssocID="{4EF78161-600F-48B1-B114-56A20DC4AAD4}" presName="textA" presStyleLbl="revTx" presStyleIdx="0" presStyleCnt="1">
        <dgm:presLayoutVars>
          <dgm:bulletEnabled val="1"/>
        </dgm:presLayoutVars>
      </dgm:prSet>
      <dgm:spPr/>
    </dgm:pt>
    <dgm:pt modelId="{DE0A850B-1CEB-4684-A831-9A4D99DD0D1E}" type="pres">
      <dgm:prSet presAssocID="{4EF78161-600F-48B1-B114-56A20DC4AAD4}" presName="circleA" presStyleLbl="node1" presStyleIdx="0" presStyleCnt="1" custLinFactY="100000" custLinFactNeighborX="5935" custLinFactNeighborY="119209"/>
      <dgm:spPr/>
    </dgm:pt>
    <dgm:pt modelId="{D7A6D677-18E6-45F5-876A-F4D7FC47C6E3}" type="pres">
      <dgm:prSet presAssocID="{4EF78161-600F-48B1-B114-56A20DC4AAD4}" presName="spaceA" presStyleCnt="0"/>
      <dgm:spPr/>
    </dgm:pt>
  </dgm:ptLst>
  <dgm:cxnLst>
    <dgm:cxn modelId="{82D9E044-29AE-4BA1-A4E7-084B702A67F8}" type="presOf" srcId="{B7FEE3E5-5425-4A69-8489-70348597DD0E}" destId="{C691DDC0-8B65-4327-A238-C6BBDF653BE2}" srcOrd="0" destOrd="0" presId="urn:microsoft.com/office/officeart/2005/8/layout/hProcess11"/>
    <dgm:cxn modelId="{7E897874-9313-4891-86A2-AF904B1042BE}" srcId="{B7FEE3E5-5425-4A69-8489-70348597DD0E}" destId="{4EF78161-600F-48B1-B114-56A20DC4AAD4}" srcOrd="0" destOrd="0" parTransId="{404A3F89-4CF9-4C3A-8BD3-498C322CFA4D}" sibTransId="{754543DD-4439-402D-B514-2E9C14134591}"/>
    <dgm:cxn modelId="{914E397F-8711-43E4-A808-AA31DD016CB9}" type="presOf" srcId="{4EF78161-600F-48B1-B114-56A20DC4AAD4}" destId="{B993E0A1-8F0E-4A1F-AF2B-4161ED443E76}" srcOrd="0" destOrd="0" presId="urn:microsoft.com/office/officeart/2005/8/layout/hProcess11"/>
    <dgm:cxn modelId="{2AF011CB-BC32-4E75-A06B-C6CBFF228E1B}" type="presParOf" srcId="{C691DDC0-8B65-4327-A238-C6BBDF653BE2}" destId="{CC007590-179D-4B9D-BB52-49125FE37C67}" srcOrd="0" destOrd="0" presId="urn:microsoft.com/office/officeart/2005/8/layout/hProcess11"/>
    <dgm:cxn modelId="{8440AF59-6639-4AE5-9284-614CFCBEBC13}" type="presParOf" srcId="{C691DDC0-8B65-4327-A238-C6BBDF653BE2}" destId="{E3BFD650-A9F0-4047-B3AA-877578F24D38}" srcOrd="1" destOrd="0" presId="urn:microsoft.com/office/officeart/2005/8/layout/hProcess11"/>
    <dgm:cxn modelId="{9138933F-A360-4FEB-8CDF-DCCACB024006}" type="presParOf" srcId="{E3BFD650-A9F0-4047-B3AA-877578F24D38}" destId="{5B01785E-F8C2-4F93-8931-73281BC62F32}" srcOrd="0" destOrd="0" presId="urn:microsoft.com/office/officeart/2005/8/layout/hProcess11"/>
    <dgm:cxn modelId="{27C37994-12FC-41D8-B227-6EF6725C938B}" type="presParOf" srcId="{5B01785E-F8C2-4F93-8931-73281BC62F32}" destId="{B993E0A1-8F0E-4A1F-AF2B-4161ED443E76}" srcOrd="0" destOrd="0" presId="urn:microsoft.com/office/officeart/2005/8/layout/hProcess11"/>
    <dgm:cxn modelId="{5FEC2E63-E6F3-4B1E-B98E-EB2EBF409C2A}" type="presParOf" srcId="{5B01785E-F8C2-4F93-8931-73281BC62F32}" destId="{DE0A850B-1CEB-4684-A831-9A4D99DD0D1E}" srcOrd="1" destOrd="0" presId="urn:microsoft.com/office/officeart/2005/8/layout/hProcess11"/>
    <dgm:cxn modelId="{82BCF773-F935-4349-9885-56508C4FBE36}" type="presParOf" srcId="{5B01785E-F8C2-4F93-8931-73281BC62F32}" destId="{D7A6D677-18E6-45F5-876A-F4D7FC47C6E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70981-26AA-4019-B54F-84F83F9873B4}">
      <dsp:nvSpPr>
        <dsp:cNvPr id="0" name=""/>
        <dsp:cNvSpPr/>
      </dsp:nvSpPr>
      <dsp:spPr>
        <a:xfrm>
          <a:off x="0" y="43426"/>
          <a:ext cx="8275637" cy="2358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 dirty="0"/>
            <a:t>پارد وب| تداعی خلاقیت و نوآوری در دنیای قالب پاورپوینت است ، کیفیت محصولات ، پشتیبانی ویژه و منحصربه فرد از ویژگی های برجسته پارد وب میباشد.</a:t>
          </a:r>
          <a:endParaRPr lang="en-GB" sz="3200" kern="1200" dirty="0"/>
        </a:p>
      </dsp:txBody>
      <dsp:txXfrm>
        <a:off x="115143" y="158569"/>
        <a:ext cx="8045351" cy="2128434"/>
      </dsp:txXfrm>
    </dsp:sp>
    <dsp:sp modelId="{315B8065-50FF-411B-B25D-B25DA7F4A49A}">
      <dsp:nvSpPr>
        <dsp:cNvPr id="0" name=""/>
        <dsp:cNvSpPr/>
      </dsp:nvSpPr>
      <dsp:spPr>
        <a:xfrm>
          <a:off x="0" y="2494306"/>
          <a:ext cx="8275637" cy="2358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200" kern="1200"/>
            <a:t>ما با ذوق و علاقه تمپلیت پاورپوینت و قالب های پاورپوینت را طراحی می کنیم که ارائه ی مخاطب پسند برای دانشجویان داشته باشیم</a:t>
          </a:r>
          <a:endParaRPr lang="en-GB" sz="3200" kern="1200"/>
        </a:p>
      </dsp:txBody>
      <dsp:txXfrm>
        <a:off x="115143" y="2609449"/>
        <a:ext cx="8045351" cy="2128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232C6-7FFC-4EE1-BFE1-4E628CBBC67A}">
      <dsp:nvSpPr>
        <dsp:cNvPr id="0" name=""/>
        <dsp:cNvSpPr/>
      </dsp:nvSpPr>
      <dsp:spPr>
        <a:xfrm>
          <a:off x="2869722" y="1321"/>
          <a:ext cx="4997789" cy="2260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000" kern="1200" dirty="0"/>
            <a:t>تیم ما تقریبا توی کل 24 ساعت شبانه روز آنلاین هستیم و در ایتا ،تلگرام صمیمانه پاسخگوی پیام های شما هستیم.</a:t>
          </a:r>
          <a:endParaRPr lang="en-GB" sz="3000" kern="1200" dirty="0"/>
        </a:p>
      </dsp:txBody>
      <dsp:txXfrm>
        <a:off x="2869722" y="1321"/>
        <a:ext cx="4997789" cy="2260420"/>
      </dsp:txXfrm>
    </dsp:sp>
    <dsp:sp modelId="{3B123282-FCDF-4D53-8537-C5ED6B4B5376}">
      <dsp:nvSpPr>
        <dsp:cNvPr id="0" name=""/>
        <dsp:cNvSpPr/>
      </dsp:nvSpPr>
      <dsp:spPr>
        <a:xfrm>
          <a:off x="408124" y="1321"/>
          <a:ext cx="2237816" cy="2260420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408E7-42EE-4498-B271-F7C1DEC390B3}">
      <dsp:nvSpPr>
        <dsp:cNvPr id="0" name=""/>
        <dsp:cNvSpPr/>
      </dsp:nvSpPr>
      <dsp:spPr>
        <a:xfrm>
          <a:off x="408124" y="2634711"/>
          <a:ext cx="4997789" cy="2260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3000" kern="1200"/>
            <a:t>پیشنهاد میشه برای ثبت سفارش تم برای پاورپوینت با شماره تماس</a:t>
          </a:r>
          <a:r>
            <a:rPr lang="fa-IR" sz="3000" b="1" kern="1200"/>
            <a:t> 09375988150 </a:t>
          </a:r>
          <a:r>
            <a:rPr lang="fa-IR" sz="3000" kern="1200"/>
            <a:t>در ارتباط باشید</a:t>
          </a:r>
        </a:p>
      </dsp:txBody>
      <dsp:txXfrm>
        <a:off x="408124" y="2634711"/>
        <a:ext cx="4997789" cy="2260420"/>
      </dsp:txXfrm>
    </dsp:sp>
    <dsp:sp modelId="{0465E254-EA63-484E-AFC5-C4890122F132}">
      <dsp:nvSpPr>
        <dsp:cNvPr id="0" name=""/>
        <dsp:cNvSpPr/>
      </dsp:nvSpPr>
      <dsp:spPr>
        <a:xfrm>
          <a:off x="5629696" y="2634711"/>
          <a:ext cx="2237816" cy="2260420"/>
        </a:xfrm>
        <a:prstGeom prst="rect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07590-179D-4B9D-BB52-49125FE37C67}">
      <dsp:nvSpPr>
        <dsp:cNvPr id="0" name=""/>
        <dsp:cNvSpPr/>
      </dsp:nvSpPr>
      <dsp:spPr>
        <a:xfrm rot="10800000">
          <a:off x="0" y="2044917"/>
          <a:ext cx="8275637" cy="1560267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3E0A1-8F0E-4A1F-AF2B-4161ED443E76}">
      <dsp:nvSpPr>
        <dsp:cNvPr id="0" name=""/>
        <dsp:cNvSpPr/>
      </dsp:nvSpPr>
      <dsp:spPr>
        <a:xfrm>
          <a:off x="827563" y="0"/>
          <a:ext cx="7448073" cy="1560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a-IR" sz="2000" kern="1200"/>
            <a:t>بهترین قالب پاورپوینت برای دفاع </a:t>
          </a:r>
          <a:r>
            <a:rPr lang="fa-IR" sz="2000" b="1" kern="1200">
              <a:hlinkClick xmlns:r="http://schemas.openxmlformats.org/officeDocument/2006/relationships" r:id="rId1"/>
            </a:rPr>
            <a:t>پایان نامه</a:t>
          </a:r>
          <a:r>
            <a:rPr lang="fa-IR" sz="2000" kern="1200"/>
            <a:t> ، قالب پاورپوینت </a:t>
          </a:r>
          <a:r>
            <a:rPr lang="fa-IR" sz="2000" b="1" kern="1200">
              <a:hlinkClick xmlns:r="http://schemas.openxmlformats.org/officeDocument/2006/relationships" r:id="rId2"/>
            </a:rPr>
            <a:t>پروپوزال</a:t>
          </a:r>
          <a:r>
            <a:rPr lang="fa-IR" sz="2000" kern="1200"/>
            <a:t> ، تم پاورپوینت </a:t>
          </a:r>
          <a:r>
            <a:rPr lang="fa-IR" sz="2000" b="1" kern="1200">
              <a:hlinkClick xmlns:r="http://schemas.openxmlformats.org/officeDocument/2006/relationships" r:id="rId3"/>
            </a:rPr>
            <a:t>رساله دکتری</a:t>
          </a:r>
          <a:r>
            <a:rPr lang="fa-IR" sz="2000" kern="1200"/>
            <a:t>  و ابزار گرافیکی پاورپوینت و همچنین </a:t>
          </a:r>
          <a:r>
            <a:rPr lang="fa-IR" sz="2000" b="1" kern="1200">
              <a:hlinkClick xmlns:r="http://schemas.openxmlformats.org/officeDocument/2006/relationships" r:id="rId4"/>
            </a:rPr>
            <a:t>قالب </a:t>
          </a:r>
          <a:r>
            <a:rPr lang="en-GB" sz="2000" b="1" kern="1200" dirty="0">
              <a:hlinkClick xmlns:r="http://schemas.openxmlformats.org/officeDocument/2006/relationships" r:id="rId4"/>
            </a:rPr>
            <a:t>Word </a:t>
          </a:r>
          <a:r>
            <a:rPr lang="fa-IR" sz="2000" b="1" kern="1200" dirty="0">
              <a:hlinkClick xmlns:r="http://schemas.openxmlformats.org/officeDocument/2006/relationships" r:id="rId4"/>
            </a:rPr>
            <a:t>پایان نامه</a:t>
          </a:r>
          <a:r>
            <a:rPr lang="fa-IR" sz="2000" kern="1200" dirty="0"/>
            <a:t> را در سایت پارد وب دانلود کنید</a:t>
          </a:r>
          <a:endParaRPr lang="en-GB" sz="2000" kern="1200" dirty="0"/>
        </a:p>
      </dsp:txBody>
      <dsp:txXfrm>
        <a:off x="827563" y="0"/>
        <a:ext cx="7448073" cy="1560267"/>
      </dsp:txXfrm>
    </dsp:sp>
    <dsp:sp modelId="{DE0A850B-1CEB-4684-A831-9A4D99DD0D1E}">
      <dsp:nvSpPr>
        <dsp:cNvPr id="0" name=""/>
        <dsp:cNvSpPr/>
      </dsp:nvSpPr>
      <dsp:spPr>
        <a:xfrm>
          <a:off x="4379717" y="2610362"/>
          <a:ext cx="390066" cy="390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BD6BE-B194-4F7D-A67A-E8F59EF86773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8C67B-882E-4970-BC13-ACE71A2E6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1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88D815-01A2-4FDB-985F-D38006D536B7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30512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2837-95AB-4E55-9106-F4BFCF787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DF3A82-D532-4487-BCC1-C54DB75D1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F3F4B4-9602-422C-93F2-5D4890B0A845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1352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C409BF-9B33-481D-8300-1C2DA5346C38}"/>
              </a:ext>
            </a:extLst>
          </p:cNvPr>
          <p:cNvSpPr/>
          <p:nvPr userDrawn="1"/>
        </p:nvSpPr>
        <p:spPr>
          <a:xfrm>
            <a:off x="9498563" y="0"/>
            <a:ext cx="269343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ED6C1A-071E-442B-B256-E62F66476BFF}"/>
              </a:ext>
            </a:extLst>
          </p:cNvPr>
          <p:cNvSpPr/>
          <p:nvPr userDrawn="1"/>
        </p:nvSpPr>
        <p:spPr>
          <a:xfrm>
            <a:off x="10572842" y="5983588"/>
            <a:ext cx="614319" cy="596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74CA5-9974-4638-B2C9-22B1C7E1A3DB}"/>
              </a:ext>
            </a:extLst>
          </p:cNvPr>
          <p:cNvSpPr/>
          <p:nvPr userDrawn="1"/>
        </p:nvSpPr>
        <p:spPr>
          <a:xfrm>
            <a:off x="499628" y="228600"/>
            <a:ext cx="8869680" cy="6400800"/>
          </a:xfrm>
          <a:custGeom>
            <a:avLst/>
            <a:gdLst>
              <a:gd name="connsiteX0" fmla="*/ 0 w 8869680"/>
              <a:gd name="connsiteY0" fmla="*/ 0 h 6400800"/>
              <a:gd name="connsiteX1" fmla="*/ 768706 w 8869680"/>
              <a:gd name="connsiteY1" fmla="*/ 0 h 6400800"/>
              <a:gd name="connsiteX2" fmla="*/ 1360018 w 8869680"/>
              <a:gd name="connsiteY2" fmla="*/ 0 h 6400800"/>
              <a:gd name="connsiteX3" fmla="*/ 1685239 w 8869680"/>
              <a:gd name="connsiteY3" fmla="*/ 0 h 6400800"/>
              <a:gd name="connsiteX4" fmla="*/ 2276551 w 8869680"/>
              <a:gd name="connsiteY4" fmla="*/ 0 h 6400800"/>
              <a:gd name="connsiteX5" fmla="*/ 2867863 w 8869680"/>
              <a:gd name="connsiteY5" fmla="*/ 0 h 6400800"/>
              <a:gd name="connsiteX6" fmla="*/ 3193085 w 8869680"/>
              <a:gd name="connsiteY6" fmla="*/ 0 h 6400800"/>
              <a:gd name="connsiteX7" fmla="*/ 3873094 w 8869680"/>
              <a:gd name="connsiteY7" fmla="*/ 0 h 6400800"/>
              <a:gd name="connsiteX8" fmla="*/ 4287012 w 8869680"/>
              <a:gd name="connsiteY8" fmla="*/ 0 h 6400800"/>
              <a:gd name="connsiteX9" fmla="*/ 4700930 w 8869680"/>
              <a:gd name="connsiteY9" fmla="*/ 0 h 6400800"/>
              <a:gd name="connsiteX10" fmla="*/ 5203546 w 8869680"/>
              <a:gd name="connsiteY10" fmla="*/ 0 h 6400800"/>
              <a:gd name="connsiteX11" fmla="*/ 5528767 w 8869680"/>
              <a:gd name="connsiteY11" fmla="*/ 0 h 6400800"/>
              <a:gd name="connsiteX12" fmla="*/ 5853989 w 8869680"/>
              <a:gd name="connsiteY12" fmla="*/ 0 h 6400800"/>
              <a:gd name="connsiteX13" fmla="*/ 6179210 w 8869680"/>
              <a:gd name="connsiteY13" fmla="*/ 0 h 6400800"/>
              <a:gd name="connsiteX14" fmla="*/ 6770522 w 8869680"/>
              <a:gd name="connsiteY14" fmla="*/ 0 h 6400800"/>
              <a:gd name="connsiteX15" fmla="*/ 7539228 w 8869680"/>
              <a:gd name="connsiteY15" fmla="*/ 0 h 6400800"/>
              <a:gd name="connsiteX16" fmla="*/ 8307934 w 8869680"/>
              <a:gd name="connsiteY16" fmla="*/ 0 h 6400800"/>
              <a:gd name="connsiteX17" fmla="*/ 8869680 w 8869680"/>
              <a:gd name="connsiteY17" fmla="*/ 0 h 6400800"/>
              <a:gd name="connsiteX18" fmla="*/ 8869680 w 8869680"/>
              <a:gd name="connsiteY18" fmla="*/ 517883 h 6400800"/>
              <a:gd name="connsiteX19" fmla="*/ 8869680 w 8869680"/>
              <a:gd name="connsiteY19" fmla="*/ 1035766 h 6400800"/>
              <a:gd name="connsiteX20" fmla="*/ 8869680 w 8869680"/>
              <a:gd name="connsiteY20" fmla="*/ 1681665 h 6400800"/>
              <a:gd name="connsiteX21" fmla="*/ 8869680 w 8869680"/>
              <a:gd name="connsiteY21" fmla="*/ 2135540 h 6400800"/>
              <a:gd name="connsiteX22" fmla="*/ 8869680 w 8869680"/>
              <a:gd name="connsiteY22" fmla="*/ 2845447 h 6400800"/>
              <a:gd name="connsiteX23" fmla="*/ 8869680 w 8869680"/>
              <a:gd name="connsiteY23" fmla="*/ 3363329 h 6400800"/>
              <a:gd name="connsiteX24" fmla="*/ 8869680 w 8869680"/>
              <a:gd name="connsiteY24" fmla="*/ 3945220 h 6400800"/>
              <a:gd name="connsiteX25" fmla="*/ 8869680 w 8869680"/>
              <a:gd name="connsiteY25" fmla="*/ 4463103 h 6400800"/>
              <a:gd name="connsiteX26" fmla="*/ 8869680 w 8869680"/>
              <a:gd name="connsiteY26" fmla="*/ 5044994 h 6400800"/>
              <a:gd name="connsiteX27" fmla="*/ 8869680 w 8869680"/>
              <a:gd name="connsiteY27" fmla="*/ 5626885 h 6400800"/>
              <a:gd name="connsiteX28" fmla="*/ 8869680 w 8869680"/>
              <a:gd name="connsiteY28" fmla="*/ 6400800 h 6400800"/>
              <a:gd name="connsiteX29" fmla="*/ 8278368 w 8869680"/>
              <a:gd name="connsiteY29" fmla="*/ 6400800 h 6400800"/>
              <a:gd name="connsiteX30" fmla="*/ 7509662 w 8869680"/>
              <a:gd name="connsiteY30" fmla="*/ 6400800 h 6400800"/>
              <a:gd name="connsiteX31" fmla="*/ 7095744 w 8869680"/>
              <a:gd name="connsiteY31" fmla="*/ 6400800 h 6400800"/>
              <a:gd name="connsiteX32" fmla="*/ 6770522 w 8869680"/>
              <a:gd name="connsiteY32" fmla="*/ 6400800 h 6400800"/>
              <a:gd name="connsiteX33" fmla="*/ 6356604 w 8869680"/>
              <a:gd name="connsiteY33" fmla="*/ 6400800 h 6400800"/>
              <a:gd name="connsiteX34" fmla="*/ 5676595 w 8869680"/>
              <a:gd name="connsiteY34" fmla="*/ 6400800 h 6400800"/>
              <a:gd name="connsiteX35" fmla="*/ 5085283 w 8869680"/>
              <a:gd name="connsiteY35" fmla="*/ 6400800 h 6400800"/>
              <a:gd name="connsiteX36" fmla="*/ 4405274 w 8869680"/>
              <a:gd name="connsiteY36" fmla="*/ 6400800 h 6400800"/>
              <a:gd name="connsiteX37" fmla="*/ 3725266 w 8869680"/>
              <a:gd name="connsiteY37" fmla="*/ 6400800 h 6400800"/>
              <a:gd name="connsiteX38" fmla="*/ 3222650 w 8869680"/>
              <a:gd name="connsiteY38" fmla="*/ 6400800 h 6400800"/>
              <a:gd name="connsiteX39" fmla="*/ 2808732 w 8869680"/>
              <a:gd name="connsiteY39" fmla="*/ 6400800 h 6400800"/>
              <a:gd name="connsiteX40" fmla="*/ 2217420 w 8869680"/>
              <a:gd name="connsiteY40" fmla="*/ 6400800 h 6400800"/>
              <a:gd name="connsiteX41" fmla="*/ 1714805 w 8869680"/>
              <a:gd name="connsiteY41" fmla="*/ 6400800 h 6400800"/>
              <a:gd name="connsiteX42" fmla="*/ 1212190 w 8869680"/>
              <a:gd name="connsiteY42" fmla="*/ 6400800 h 6400800"/>
              <a:gd name="connsiteX43" fmla="*/ 532181 w 8869680"/>
              <a:gd name="connsiteY43" fmla="*/ 6400800 h 6400800"/>
              <a:gd name="connsiteX44" fmla="*/ 0 w 8869680"/>
              <a:gd name="connsiteY44" fmla="*/ 6400800 h 6400800"/>
              <a:gd name="connsiteX45" fmla="*/ 0 w 8869680"/>
              <a:gd name="connsiteY45" fmla="*/ 5818909 h 6400800"/>
              <a:gd name="connsiteX46" fmla="*/ 0 w 8869680"/>
              <a:gd name="connsiteY46" fmla="*/ 5237018 h 6400800"/>
              <a:gd name="connsiteX47" fmla="*/ 0 w 8869680"/>
              <a:gd name="connsiteY47" fmla="*/ 4655127 h 6400800"/>
              <a:gd name="connsiteX48" fmla="*/ 0 w 8869680"/>
              <a:gd name="connsiteY48" fmla="*/ 3945220 h 6400800"/>
              <a:gd name="connsiteX49" fmla="*/ 0 w 8869680"/>
              <a:gd name="connsiteY49" fmla="*/ 3555353 h 6400800"/>
              <a:gd name="connsiteX50" fmla="*/ 0 w 8869680"/>
              <a:gd name="connsiteY50" fmla="*/ 2845447 h 6400800"/>
              <a:gd name="connsiteX51" fmla="*/ 0 w 8869680"/>
              <a:gd name="connsiteY51" fmla="*/ 2135540 h 6400800"/>
              <a:gd name="connsiteX52" fmla="*/ 0 w 8869680"/>
              <a:gd name="connsiteY52" fmla="*/ 1681665 h 6400800"/>
              <a:gd name="connsiteX53" fmla="*/ 0 w 8869680"/>
              <a:gd name="connsiteY53" fmla="*/ 1035766 h 6400800"/>
              <a:gd name="connsiteX54" fmla="*/ 0 w 8869680"/>
              <a:gd name="connsiteY54" fmla="*/ 645899 h 6400800"/>
              <a:gd name="connsiteX55" fmla="*/ 0 w 8869680"/>
              <a:gd name="connsiteY55" fmla="*/ 0 h 640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869680" h="6400800" fill="none" extrusionOk="0">
                <a:moveTo>
                  <a:pt x="0" y="0"/>
                </a:moveTo>
                <a:cubicBezTo>
                  <a:pt x="288827" y="-69880"/>
                  <a:pt x="528602" y="38385"/>
                  <a:pt x="768706" y="0"/>
                </a:cubicBezTo>
                <a:cubicBezTo>
                  <a:pt x="1008810" y="-38385"/>
                  <a:pt x="1239918" y="11555"/>
                  <a:pt x="1360018" y="0"/>
                </a:cubicBezTo>
                <a:cubicBezTo>
                  <a:pt x="1480118" y="-11555"/>
                  <a:pt x="1584954" y="24182"/>
                  <a:pt x="1685239" y="0"/>
                </a:cubicBezTo>
                <a:cubicBezTo>
                  <a:pt x="1785524" y="-24182"/>
                  <a:pt x="2028344" y="17268"/>
                  <a:pt x="2276551" y="0"/>
                </a:cubicBezTo>
                <a:cubicBezTo>
                  <a:pt x="2524758" y="-17268"/>
                  <a:pt x="2666064" y="8511"/>
                  <a:pt x="2867863" y="0"/>
                </a:cubicBezTo>
                <a:cubicBezTo>
                  <a:pt x="3069662" y="-8511"/>
                  <a:pt x="3073499" y="16990"/>
                  <a:pt x="3193085" y="0"/>
                </a:cubicBezTo>
                <a:cubicBezTo>
                  <a:pt x="3312671" y="-16990"/>
                  <a:pt x="3624206" y="51702"/>
                  <a:pt x="3873094" y="0"/>
                </a:cubicBezTo>
                <a:cubicBezTo>
                  <a:pt x="4121982" y="-51702"/>
                  <a:pt x="4089067" y="35975"/>
                  <a:pt x="4287012" y="0"/>
                </a:cubicBezTo>
                <a:cubicBezTo>
                  <a:pt x="4484957" y="-35975"/>
                  <a:pt x="4517695" y="42550"/>
                  <a:pt x="4700930" y="0"/>
                </a:cubicBezTo>
                <a:cubicBezTo>
                  <a:pt x="4884165" y="-42550"/>
                  <a:pt x="4980887" y="16463"/>
                  <a:pt x="5203546" y="0"/>
                </a:cubicBezTo>
                <a:cubicBezTo>
                  <a:pt x="5426205" y="-16463"/>
                  <a:pt x="5404812" y="6955"/>
                  <a:pt x="5528767" y="0"/>
                </a:cubicBezTo>
                <a:cubicBezTo>
                  <a:pt x="5652722" y="-6955"/>
                  <a:pt x="5718306" y="8090"/>
                  <a:pt x="5853989" y="0"/>
                </a:cubicBezTo>
                <a:cubicBezTo>
                  <a:pt x="5989672" y="-8090"/>
                  <a:pt x="6019770" y="19817"/>
                  <a:pt x="6179210" y="0"/>
                </a:cubicBezTo>
                <a:cubicBezTo>
                  <a:pt x="6338650" y="-19817"/>
                  <a:pt x="6556560" y="36660"/>
                  <a:pt x="6770522" y="0"/>
                </a:cubicBezTo>
                <a:cubicBezTo>
                  <a:pt x="6984484" y="-36660"/>
                  <a:pt x="7305557" y="80476"/>
                  <a:pt x="7539228" y="0"/>
                </a:cubicBezTo>
                <a:cubicBezTo>
                  <a:pt x="7772899" y="-80476"/>
                  <a:pt x="7936727" y="88307"/>
                  <a:pt x="8307934" y="0"/>
                </a:cubicBezTo>
                <a:cubicBezTo>
                  <a:pt x="8679141" y="-88307"/>
                  <a:pt x="8701544" y="57610"/>
                  <a:pt x="8869680" y="0"/>
                </a:cubicBezTo>
                <a:cubicBezTo>
                  <a:pt x="8894625" y="211502"/>
                  <a:pt x="8818823" y="356763"/>
                  <a:pt x="8869680" y="517883"/>
                </a:cubicBezTo>
                <a:cubicBezTo>
                  <a:pt x="8920537" y="679003"/>
                  <a:pt x="8867175" y="865914"/>
                  <a:pt x="8869680" y="1035766"/>
                </a:cubicBezTo>
                <a:cubicBezTo>
                  <a:pt x="8872185" y="1205618"/>
                  <a:pt x="8838478" y="1545932"/>
                  <a:pt x="8869680" y="1681665"/>
                </a:cubicBezTo>
                <a:cubicBezTo>
                  <a:pt x="8900882" y="1817398"/>
                  <a:pt x="8840693" y="1998308"/>
                  <a:pt x="8869680" y="2135540"/>
                </a:cubicBezTo>
                <a:cubicBezTo>
                  <a:pt x="8898667" y="2272773"/>
                  <a:pt x="8836323" y="2639681"/>
                  <a:pt x="8869680" y="2845447"/>
                </a:cubicBezTo>
                <a:cubicBezTo>
                  <a:pt x="8903037" y="3051213"/>
                  <a:pt x="8857013" y="3227500"/>
                  <a:pt x="8869680" y="3363329"/>
                </a:cubicBezTo>
                <a:cubicBezTo>
                  <a:pt x="8882347" y="3499158"/>
                  <a:pt x="8824441" y="3822205"/>
                  <a:pt x="8869680" y="3945220"/>
                </a:cubicBezTo>
                <a:cubicBezTo>
                  <a:pt x="8914919" y="4068235"/>
                  <a:pt x="8855609" y="4216424"/>
                  <a:pt x="8869680" y="4463103"/>
                </a:cubicBezTo>
                <a:cubicBezTo>
                  <a:pt x="8883751" y="4709782"/>
                  <a:pt x="8829642" y="4774228"/>
                  <a:pt x="8869680" y="5044994"/>
                </a:cubicBezTo>
                <a:cubicBezTo>
                  <a:pt x="8909718" y="5315760"/>
                  <a:pt x="8839533" y="5510033"/>
                  <a:pt x="8869680" y="5626885"/>
                </a:cubicBezTo>
                <a:cubicBezTo>
                  <a:pt x="8899827" y="5743737"/>
                  <a:pt x="8819033" y="6080577"/>
                  <a:pt x="8869680" y="6400800"/>
                </a:cubicBezTo>
                <a:cubicBezTo>
                  <a:pt x="8711911" y="6453394"/>
                  <a:pt x="8487289" y="6334997"/>
                  <a:pt x="8278368" y="6400800"/>
                </a:cubicBezTo>
                <a:cubicBezTo>
                  <a:pt x="8069447" y="6466603"/>
                  <a:pt x="7665527" y="6342209"/>
                  <a:pt x="7509662" y="6400800"/>
                </a:cubicBezTo>
                <a:cubicBezTo>
                  <a:pt x="7353797" y="6459391"/>
                  <a:pt x="7294992" y="6361247"/>
                  <a:pt x="7095744" y="6400800"/>
                </a:cubicBezTo>
                <a:cubicBezTo>
                  <a:pt x="6896496" y="6440353"/>
                  <a:pt x="6875569" y="6400565"/>
                  <a:pt x="6770522" y="6400800"/>
                </a:cubicBezTo>
                <a:cubicBezTo>
                  <a:pt x="6665475" y="6401035"/>
                  <a:pt x="6532017" y="6378765"/>
                  <a:pt x="6356604" y="6400800"/>
                </a:cubicBezTo>
                <a:cubicBezTo>
                  <a:pt x="6181191" y="6422835"/>
                  <a:pt x="5993382" y="6365375"/>
                  <a:pt x="5676595" y="6400800"/>
                </a:cubicBezTo>
                <a:cubicBezTo>
                  <a:pt x="5359808" y="6436225"/>
                  <a:pt x="5361387" y="6363297"/>
                  <a:pt x="5085283" y="6400800"/>
                </a:cubicBezTo>
                <a:cubicBezTo>
                  <a:pt x="4809179" y="6438303"/>
                  <a:pt x="4583840" y="6396760"/>
                  <a:pt x="4405274" y="6400800"/>
                </a:cubicBezTo>
                <a:cubicBezTo>
                  <a:pt x="4226708" y="6404840"/>
                  <a:pt x="3878317" y="6376258"/>
                  <a:pt x="3725266" y="6400800"/>
                </a:cubicBezTo>
                <a:cubicBezTo>
                  <a:pt x="3572215" y="6425342"/>
                  <a:pt x="3363355" y="6372585"/>
                  <a:pt x="3222650" y="6400800"/>
                </a:cubicBezTo>
                <a:cubicBezTo>
                  <a:pt x="3081945" y="6429015"/>
                  <a:pt x="2895059" y="6377488"/>
                  <a:pt x="2808732" y="6400800"/>
                </a:cubicBezTo>
                <a:cubicBezTo>
                  <a:pt x="2722405" y="6424112"/>
                  <a:pt x="2344876" y="6384879"/>
                  <a:pt x="2217420" y="6400800"/>
                </a:cubicBezTo>
                <a:cubicBezTo>
                  <a:pt x="2089964" y="6416721"/>
                  <a:pt x="1846831" y="6343472"/>
                  <a:pt x="1714805" y="6400800"/>
                </a:cubicBezTo>
                <a:cubicBezTo>
                  <a:pt x="1582780" y="6458128"/>
                  <a:pt x="1392551" y="6378967"/>
                  <a:pt x="1212190" y="6400800"/>
                </a:cubicBezTo>
                <a:cubicBezTo>
                  <a:pt x="1031829" y="6422633"/>
                  <a:pt x="735562" y="6352498"/>
                  <a:pt x="532181" y="6400800"/>
                </a:cubicBezTo>
                <a:cubicBezTo>
                  <a:pt x="328800" y="6449102"/>
                  <a:pt x="188370" y="6378859"/>
                  <a:pt x="0" y="6400800"/>
                </a:cubicBezTo>
                <a:cubicBezTo>
                  <a:pt x="-32502" y="6180146"/>
                  <a:pt x="13444" y="5982965"/>
                  <a:pt x="0" y="5818909"/>
                </a:cubicBezTo>
                <a:cubicBezTo>
                  <a:pt x="-13444" y="5654853"/>
                  <a:pt x="68880" y="5391417"/>
                  <a:pt x="0" y="5237018"/>
                </a:cubicBezTo>
                <a:cubicBezTo>
                  <a:pt x="-68880" y="5082619"/>
                  <a:pt x="45860" y="4925981"/>
                  <a:pt x="0" y="4655127"/>
                </a:cubicBezTo>
                <a:cubicBezTo>
                  <a:pt x="-45860" y="4384273"/>
                  <a:pt x="75000" y="4093055"/>
                  <a:pt x="0" y="3945220"/>
                </a:cubicBezTo>
                <a:cubicBezTo>
                  <a:pt x="-75000" y="3797385"/>
                  <a:pt x="9708" y="3638773"/>
                  <a:pt x="0" y="3555353"/>
                </a:cubicBezTo>
                <a:cubicBezTo>
                  <a:pt x="-9708" y="3471933"/>
                  <a:pt x="25678" y="3130226"/>
                  <a:pt x="0" y="2845447"/>
                </a:cubicBezTo>
                <a:cubicBezTo>
                  <a:pt x="-25678" y="2560668"/>
                  <a:pt x="48768" y="2362434"/>
                  <a:pt x="0" y="2135540"/>
                </a:cubicBezTo>
                <a:cubicBezTo>
                  <a:pt x="-48768" y="1908646"/>
                  <a:pt x="15474" y="1832937"/>
                  <a:pt x="0" y="1681665"/>
                </a:cubicBezTo>
                <a:cubicBezTo>
                  <a:pt x="-15474" y="1530394"/>
                  <a:pt x="75948" y="1229862"/>
                  <a:pt x="0" y="1035766"/>
                </a:cubicBezTo>
                <a:cubicBezTo>
                  <a:pt x="-75948" y="841670"/>
                  <a:pt x="23899" y="767342"/>
                  <a:pt x="0" y="645899"/>
                </a:cubicBezTo>
                <a:cubicBezTo>
                  <a:pt x="-23899" y="524456"/>
                  <a:pt x="19766" y="192112"/>
                  <a:pt x="0" y="0"/>
                </a:cubicBezTo>
                <a:close/>
              </a:path>
              <a:path w="8869680" h="6400800" stroke="0" extrusionOk="0">
                <a:moveTo>
                  <a:pt x="0" y="0"/>
                </a:moveTo>
                <a:cubicBezTo>
                  <a:pt x="132985" y="-25826"/>
                  <a:pt x="353126" y="31964"/>
                  <a:pt x="591312" y="0"/>
                </a:cubicBezTo>
                <a:cubicBezTo>
                  <a:pt x="829498" y="-31964"/>
                  <a:pt x="763405" y="35570"/>
                  <a:pt x="916534" y="0"/>
                </a:cubicBezTo>
                <a:cubicBezTo>
                  <a:pt x="1069663" y="-35570"/>
                  <a:pt x="1271343" y="47641"/>
                  <a:pt x="1507846" y="0"/>
                </a:cubicBezTo>
                <a:cubicBezTo>
                  <a:pt x="1744349" y="-47641"/>
                  <a:pt x="1811780" y="23746"/>
                  <a:pt x="2010461" y="0"/>
                </a:cubicBezTo>
                <a:cubicBezTo>
                  <a:pt x="2209142" y="-23746"/>
                  <a:pt x="2573734" y="72101"/>
                  <a:pt x="2779166" y="0"/>
                </a:cubicBezTo>
                <a:cubicBezTo>
                  <a:pt x="2984598" y="-72101"/>
                  <a:pt x="3173553" y="37897"/>
                  <a:pt x="3370478" y="0"/>
                </a:cubicBezTo>
                <a:cubicBezTo>
                  <a:pt x="3567403" y="-37897"/>
                  <a:pt x="3729851" y="50301"/>
                  <a:pt x="4050487" y="0"/>
                </a:cubicBezTo>
                <a:cubicBezTo>
                  <a:pt x="4371123" y="-50301"/>
                  <a:pt x="4418326" y="3287"/>
                  <a:pt x="4730496" y="0"/>
                </a:cubicBezTo>
                <a:cubicBezTo>
                  <a:pt x="5042666" y="-3287"/>
                  <a:pt x="5048033" y="7838"/>
                  <a:pt x="5321808" y="0"/>
                </a:cubicBezTo>
                <a:cubicBezTo>
                  <a:pt x="5595583" y="-7838"/>
                  <a:pt x="5804862" y="80539"/>
                  <a:pt x="6001817" y="0"/>
                </a:cubicBezTo>
                <a:cubicBezTo>
                  <a:pt x="6198772" y="-80539"/>
                  <a:pt x="6300159" y="37196"/>
                  <a:pt x="6593129" y="0"/>
                </a:cubicBezTo>
                <a:cubicBezTo>
                  <a:pt x="6886099" y="-37196"/>
                  <a:pt x="6896905" y="27355"/>
                  <a:pt x="7095744" y="0"/>
                </a:cubicBezTo>
                <a:cubicBezTo>
                  <a:pt x="7294584" y="-27355"/>
                  <a:pt x="7406310" y="41137"/>
                  <a:pt x="7509662" y="0"/>
                </a:cubicBezTo>
                <a:cubicBezTo>
                  <a:pt x="7613014" y="-41137"/>
                  <a:pt x="7706687" y="1867"/>
                  <a:pt x="7834884" y="0"/>
                </a:cubicBezTo>
                <a:cubicBezTo>
                  <a:pt x="7963081" y="-1867"/>
                  <a:pt x="8447422" y="48882"/>
                  <a:pt x="8869680" y="0"/>
                </a:cubicBezTo>
                <a:cubicBezTo>
                  <a:pt x="8900760" y="198877"/>
                  <a:pt x="8864169" y="304423"/>
                  <a:pt x="8869680" y="581891"/>
                </a:cubicBezTo>
                <a:cubicBezTo>
                  <a:pt x="8875191" y="859359"/>
                  <a:pt x="8853249" y="846019"/>
                  <a:pt x="8869680" y="971758"/>
                </a:cubicBezTo>
                <a:cubicBezTo>
                  <a:pt x="8886111" y="1097497"/>
                  <a:pt x="8791313" y="1493036"/>
                  <a:pt x="8869680" y="1681665"/>
                </a:cubicBezTo>
                <a:cubicBezTo>
                  <a:pt x="8948047" y="1870294"/>
                  <a:pt x="8839951" y="2086679"/>
                  <a:pt x="8869680" y="2263556"/>
                </a:cubicBezTo>
                <a:cubicBezTo>
                  <a:pt x="8899409" y="2440433"/>
                  <a:pt x="8835422" y="2594200"/>
                  <a:pt x="8869680" y="2781439"/>
                </a:cubicBezTo>
                <a:cubicBezTo>
                  <a:pt x="8903938" y="2968678"/>
                  <a:pt x="8834011" y="3203004"/>
                  <a:pt x="8869680" y="3363329"/>
                </a:cubicBezTo>
                <a:cubicBezTo>
                  <a:pt x="8905349" y="3523654"/>
                  <a:pt x="8840494" y="3734324"/>
                  <a:pt x="8869680" y="4073236"/>
                </a:cubicBezTo>
                <a:cubicBezTo>
                  <a:pt x="8898866" y="4412148"/>
                  <a:pt x="8857379" y="4569039"/>
                  <a:pt x="8869680" y="4783143"/>
                </a:cubicBezTo>
                <a:cubicBezTo>
                  <a:pt x="8881981" y="4997247"/>
                  <a:pt x="8848525" y="5008343"/>
                  <a:pt x="8869680" y="5173010"/>
                </a:cubicBezTo>
                <a:cubicBezTo>
                  <a:pt x="8890835" y="5337677"/>
                  <a:pt x="8839186" y="5537300"/>
                  <a:pt x="8869680" y="5754901"/>
                </a:cubicBezTo>
                <a:cubicBezTo>
                  <a:pt x="8900174" y="5972502"/>
                  <a:pt x="8811818" y="6178384"/>
                  <a:pt x="8869680" y="6400800"/>
                </a:cubicBezTo>
                <a:cubicBezTo>
                  <a:pt x="8710631" y="6419239"/>
                  <a:pt x="8476120" y="6366383"/>
                  <a:pt x="8367065" y="6400800"/>
                </a:cubicBezTo>
                <a:cubicBezTo>
                  <a:pt x="8258011" y="6435217"/>
                  <a:pt x="7890846" y="6400759"/>
                  <a:pt x="7687056" y="6400800"/>
                </a:cubicBezTo>
                <a:cubicBezTo>
                  <a:pt x="7483266" y="6400841"/>
                  <a:pt x="7382111" y="6362403"/>
                  <a:pt x="7095744" y="6400800"/>
                </a:cubicBezTo>
                <a:cubicBezTo>
                  <a:pt x="6809377" y="6439197"/>
                  <a:pt x="6768897" y="6384630"/>
                  <a:pt x="6681826" y="6400800"/>
                </a:cubicBezTo>
                <a:cubicBezTo>
                  <a:pt x="6594755" y="6416970"/>
                  <a:pt x="6268809" y="6348432"/>
                  <a:pt x="6001817" y="6400800"/>
                </a:cubicBezTo>
                <a:cubicBezTo>
                  <a:pt x="5734825" y="6453168"/>
                  <a:pt x="5633676" y="6373912"/>
                  <a:pt x="5499202" y="6400800"/>
                </a:cubicBezTo>
                <a:cubicBezTo>
                  <a:pt x="5364728" y="6427688"/>
                  <a:pt x="5107970" y="6331155"/>
                  <a:pt x="4907890" y="6400800"/>
                </a:cubicBezTo>
                <a:cubicBezTo>
                  <a:pt x="4707810" y="6470445"/>
                  <a:pt x="4587743" y="6378553"/>
                  <a:pt x="4493971" y="6400800"/>
                </a:cubicBezTo>
                <a:cubicBezTo>
                  <a:pt x="4400199" y="6423047"/>
                  <a:pt x="4311424" y="6386602"/>
                  <a:pt x="4168750" y="6400800"/>
                </a:cubicBezTo>
                <a:cubicBezTo>
                  <a:pt x="4026076" y="6414998"/>
                  <a:pt x="3700085" y="6379784"/>
                  <a:pt x="3577438" y="6400800"/>
                </a:cubicBezTo>
                <a:cubicBezTo>
                  <a:pt x="3454791" y="6421816"/>
                  <a:pt x="3263166" y="6367898"/>
                  <a:pt x="3074822" y="6400800"/>
                </a:cubicBezTo>
                <a:cubicBezTo>
                  <a:pt x="2886478" y="6433702"/>
                  <a:pt x="2778280" y="6389070"/>
                  <a:pt x="2660904" y="6400800"/>
                </a:cubicBezTo>
                <a:cubicBezTo>
                  <a:pt x="2543528" y="6412530"/>
                  <a:pt x="2079206" y="6386898"/>
                  <a:pt x="1892198" y="6400800"/>
                </a:cubicBezTo>
                <a:cubicBezTo>
                  <a:pt x="1705190" y="6414702"/>
                  <a:pt x="1324187" y="6386916"/>
                  <a:pt x="1123493" y="6400800"/>
                </a:cubicBezTo>
                <a:cubicBezTo>
                  <a:pt x="922800" y="6414684"/>
                  <a:pt x="798939" y="6369654"/>
                  <a:pt x="620878" y="6400800"/>
                </a:cubicBezTo>
                <a:cubicBezTo>
                  <a:pt x="442818" y="6431946"/>
                  <a:pt x="214878" y="6349811"/>
                  <a:pt x="0" y="6400800"/>
                </a:cubicBezTo>
                <a:cubicBezTo>
                  <a:pt x="-21553" y="6215793"/>
                  <a:pt x="51258" y="6017975"/>
                  <a:pt x="0" y="5690893"/>
                </a:cubicBezTo>
                <a:cubicBezTo>
                  <a:pt x="-51258" y="5363811"/>
                  <a:pt x="8135" y="5240588"/>
                  <a:pt x="0" y="5044994"/>
                </a:cubicBezTo>
                <a:cubicBezTo>
                  <a:pt x="-8135" y="4849400"/>
                  <a:pt x="49338" y="4679584"/>
                  <a:pt x="0" y="4399095"/>
                </a:cubicBezTo>
                <a:cubicBezTo>
                  <a:pt x="-49338" y="4118606"/>
                  <a:pt x="15191" y="3897444"/>
                  <a:pt x="0" y="3753196"/>
                </a:cubicBezTo>
                <a:cubicBezTo>
                  <a:pt x="-15191" y="3608948"/>
                  <a:pt x="17986" y="3393689"/>
                  <a:pt x="0" y="3299321"/>
                </a:cubicBezTo>
                <a:cubicBezTo>
                  <a:pt x="-17986" y="3204954"/>
                  <a:pt x="54138" y="2954617"/>
                  <a:pt x="0" y="2653423"/>
                </a:cubicBezTo>
                <a:cubicBezTo>
                  <a:pt x="-54138" y="2352229"/>
                  <a:pt x="38196" y="2258210"/>
                  <a:pt x="0" y="2135540"/>
                </a:cubicBezTo>
                <a:cubicBezTo>
                  <a:pt x="-38196" y="2012870"/>
                  <a:pt x="59261" y="1747873"/>
                  <a:pt x="0" y="1553649"/>
                </a:cubicBezTo>
                <a:cubicBezTo>
                  <a:pt x="-59261" y="1359425"/>
                  <a:pt x="41160" y="1245724"/>
                  <a:pt x="0" y="1035766"/>
                </a:cubicBezTo>
                <a:cubicBezTo>
                  <a:pt x="-41160" y="825808"/>
                  <a:pt x="49116" y="27906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7839986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3091-EB32-47EF-BD1E-9DD461DE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5931" y="6080657"/>
            <a:ext cx="528140" cy="402480"/>
          </a:xfrm>
          <a:prstGeom prst="rect">
            <a:avLst/>
          </a:prstGeom>
        </p:spPr>
        <p:txBody>
          <a:bodyPr/>
          <a:lstStyle>
            <a:lvl1pPr algn="ctr" rtl="1">
              <a:defRPr sz="1800" b="1">
                <a:solidFill>
                  <a:schemeClr val="bg1"/>
                </a:solidFill>
                <a:cs typeface="+mj-cs"/>
              </a:defRPr>
            </a:lvl1pPr>
          </a:lstStyle>
          <a:p>
            <a:fld id="{34A22562-8F1E-4300-89F7-BD1445A93D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4E52DA-7685-4ABC-8A22-618AAD58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259501" cy="873366"/>
          </a:xfrm>
          <a:prstGeom prst="rect">
            <a:avLst/>
          </a:prstGeom>
        </p:spPr>
        <p:txBody>
          <a:bodyPr/>
          <a:lstStyle>
            <a:lvl1pPr algn="r" rtl="1">
              <a:lnSpc>
                <a:spcPct val="150000"/>
              </a:lnSpc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F235A5-266C-4E99-8B7A-E4D891A3C8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3438" y="1400174"/>
            <a:ext cx="8275637" cy="4896453"/>
          </a:xfrm>
          <a:prstGeom prst="rect">
            <a:avLst/>
          </a:prstGeom>
        </p:spPr>
        <p:txBody>
          <a:bodyPr/>
          <a:lstStyle>
            <a:lvl1pPr marL="228600" indent="-228600" algn="just" rtl="1">
              <a:buFont typeface="Courier New" panose="02070309020205020404" pitchFamily="49" charset="0"/>
              <a:buChar char="o"/>
              <a:defRPr/>
            </a:lvl1pPr>
            <a:lvl2pPr marL="685800" indent="-228600" algn="just" rtl="1">
              <a:buFont typeface="Courier New" panose="02070309020205020404" pitchFamily="49" charset="0"/>
              <a:buChar char="o"/>
              <a:defRPr/>
            </a:lvl2pPr>
            <a:lvl3pPr marL="1143000" indent="-228600" algn="just" rtl="1">
              <a:buFont typeface="Courier New" panose="02070309020205020404" pitchFamily="49" charset="0"/>
              <a:buChar char="o"/>
              <a:defRPr/>
            </a:lvl3pPr>
            <a:lvl4pPr marL="1600200" indent="-228600" algn="just" rtl="1">
              <a:buFont typeface="Courier New" panose="02070309020205020404" pitchFamily="49" charset="0"/>
              <a:buChar char="o"/>
              <a:defRPr/>
            </a:lvl4pPr>
            <a:lvl5pPr marL="2057400" indent="-228600" algn="just" rtl="1">
              <a:buFont typeface="Courier New" panose="02070309020205020404" pitchFamily="49" charset="0"/>
              <a:buChar char="o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5C89DC-1B78-4AF6-8B17-F059A056F684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3631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B35486-20A6-4979-A0AB-0A4EFB6B64FB}"/>
              </a:ext>
            </a:extLst>
          </p:cNvPr>
          <p:cNvSpPr/>
          <p:nvPr userDrawn="1"/>
        </p:nvSpPr>
        <p:spPr>
          <a:xfrm>
            <a:off x="9498563" y="0"/>
            <a:ext cx="2693437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FED6C1A-071E-442B-B256-E62F66476BFF}"/>
              </a:ext>
            </a:extLst>
          </p:cNvPr>
          <p:cNvSpPr/>
          <p:nvPr userDrawn="1"/>
        </p:nvSpPr>
        <p:spPr>
          <a:xfrm>
            <a:off x="10572842" y="5983588"/>
            <a:ext cx="614319" cy="5966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74CA5-9974-4638-B2C9-22B1C7E1A3DB}"/>
              </a:ext>
            </a:extLst>
          </p:cNvPr>
          <p:cNvSpPr/>
          <p:nvPr userDrawn="1"/>
        </p:nvSpPr>
        <p:spPr>
          <a:xfrm>
            <a:off x="499628" y="1576874"/>
            <a:ext cx="8869680" cy="3732245"/>
          </a:xfrm>
          <a:custGeom>
            <a:avLst/>
            <a:gdLst>
              <a:gd name="connsiteX0" fmla="*/ 0 w 8869680"/>
              <a:gd name="connsiteY0" fmla="*/ 0 h 3732245"/>
              <a:gd name="connsiteX1" fmla="*/ 680009 w 8869680"/>
              <a:gd name="connsiteY1" fmla="*/ 0 h 3732245"/>
              <a:gd name="connsiteX2" fmla="*/ 1093927 w 8869680"/>
              <a:gd name="connsiteY2" fmla="*/ 0 h 3732245"/>
              <a:gd name="connsiteX3" fmla="*/ 1773936 w 8869680"/>
              <a:gd name="connsiteY3" fmla="*/ 0 h 3732245"/>
              <a:gd name="connsiteX4" fmla="*/ 2453945 w 8869680"/>
              <a:gd name="connsiteY4" fmla="*/ 0 h 3732245"/>
              <a:gd name="connsiteX5" fmla="*/ 2956560 w 8869680"/>
              <a:gd name="connsiteY5" fmla="*/ 0 h 3732245"/>
              <a:gd name="connsiteX6" fmla="*/ 3459175 w 8869680"/>
              <a:gd name="connsiteY6" fmla="*/ 0 h 3732245"/>
              <a:gd name="connsiteX7" fmla="*/ 3784397 w 8869680"/>
              <a:gd name="connsiteY7" fmla="*/ 0 h 3732245"/>
              <a:gd name="connsiteX8" fmla="*/ 4287012 w 8869680"/>
              <a:gd name="connsiteY8" fmla="*/ 0 h 3732245"/>
              <a:gd name="connsiteX9" fmla="*/ 4878324 w 8869680"/>
              <a:gd name="connsiteY9" fmla="*/ 0 h 3732245"/>
              <a:gd name="connsiteX10" fmla="*/ 5203546 w 8869680"/>
              <a:gd name="connsiteY10" fmla="*/ 0 h 3732245"/>
              <a:gd name="connsiteX11" fmla="*/ 5794858 w 8869680"/>
              <a:gd name="connsiteY11" fmla="*/ 0 h 3732245"/>
              <a:gd name="connsiteX12" fmla="*/ 6386170 w 8869680"/>
              <a:gd name="connsiteY12" fmla="*/ 0 h 3732245"/>
              <a:gd name="connsiteX13" fmla="*/ 6711391 w 8869680"/>
              <a:gd name="connsiteY13" fmla="*/ 0 h 3732245"/>
              <a:gd name="connsiteX14" fmla="*/ 7391400 w 8869680"/>
              <a:gd name="connsiteY14" fmla="*/ 0 h 3732245"/>
              <a:gd name="connsiteX15" fmla="*/ 7805318 w 8869680"/>
              <a:gd name="connsiteY15" fmla="*/ 0 h 3732245"/>
              <a:gd name="connsiteX16" fmla="*/ 8219237 w 8869680"/>
              <a:gd name="connsiteY16" fmla="*/ 0 h 3732245"/>
              <a:gd name="connsiteX17" fmla="*/ 8869680 w 8869680"/>
              <a:gd name="connsiteY17" fmla="*/ 0 h 3732245"/>
              <a:gd name="connsiteX18" fmla="*/ 8869680 w 8869680"/>
              <a:gd name="connsiteY18" fmla="*/ 421211 h 3732245"/>
              <a:gd name="connsiteX19" fmla="*/ 8869680 w 8869680"/>
              <a:gd name="connsiteY19" fmla="*/ 954388 h 3732245"/>
              <a:gd name="connsiteX20" fmla="*/ 8869680 w 8869680"/>
              <a:gd name="connsiteY20" fmla="*/ 1524889 h 3732245"/>
              <a:gd name="connsiteX21" fmla="*/ 8869680 w 8869680"/>
              <a:gd name="connsiteY21" fmla="*/ 1946099 h 3732245"/>
              <a:gd name="connsiteX22" fmla="*/ 8869680 w 8869680"/>
              <a:gd name="connsiteY22" fmla="*/ 2479277 h 3732245"/>
              <a:gd name="connsiteX23" fmla="*/ 8869680 w 8869680"/>
              <a:gd name="connsiteY23" fmla="*/ 2900488 h 3732245"/>
              <a:gd name="connsiteX24" fmla="*/ 8869680 w 8869680"/>
              <a:gd name="connsiteY24" fmla="*/ 3732245 h 3732245"/>
              <a:gd name="connsiteX25" fmla="*/ 8455762 w 8869680"/>
              <a:gd name="connsiteY25" fmla="*/ 3732245 h 3732245"/>
              <a:gd name="connsiteX26" fmla="*/ 7864450 w 8869680"/>
              <a:gd name="connsiteY26" fmla="*/ 3732245 h 3732245"/>
              <a:gd name="connsiteX27" fmla="*/ 7450531 w 8869680"/>
              <a:gd name="connsiteY27" fmla="*/ 3732245 h 3732245"/>
              <a:gd name="connsiteX28" fmla="*/ 7036613 w 8869680"/>
              <a:gd name="connsiteY28" fmla="*/ 3732245 h 3732245"/>
              <a:gd name="connsiteX29" fmla="*/ 6356604 w 8869680"/>
              <a:gd name="connsiteY29" fmla="*/ 3732245 h 3732245"/>
              <a:gd name="connsiteX30" fmla="*/ 5765292 w 8869680"/>
              <a:gd name="connsiteY30" fmla="*/ 3732245 h 3732245"/>
              <a:gd name="connsiteX31" fmla="*/ 5173980 w 8869680"/>
              <a:gd name="connsiteY31" fmla="*/ 3732245 h 3732245"/>
              <a:gd name="connsiteX32" fmla="*/ 4405274 w 8869680"/>
              <a:gd name="connsiteY32" fmla="*/ 3732245 h 3732245"/>
              <a:gd name="connsiteX33" fmla="*/ 3725266 w 8869680"/>
              <a:gd name="connsiteY33" fmla="*/ 3732245 h 3732245"/>
              <a:gd name="connsiteX34" fmla="*/ 3400044 w 8869680"/>
              <a:gd name="connsiteY34" fmla="*/ 3732245 h 3732245"/>
              <a:gd name="connsiteX35" fmla="*/ 3074822 w 8869680"/>
              <a:gd name="connsiteY35" fmla="*/ 3732245 h 3732245"/>
              <a:gd name="connsiteX36" fmla="*/ 2483510 w 8869680"/>
              <a:gd name="connsiteY36" fmla="*/ 3732245 h 3732245"/>
              <a:gd name="connsiteX37" fmla="*/ 1714805 w 8869680"/>
              <a:gd name="connsiteY37" fmla="*/ 3732245 h 3732245"/>
              <a:gd name="connsiteX38" fmla="*/ 1300886 w 8869680"/>
              <a:gd name="connsiteY38" fmla="*/ 3732245 h 3732245"/>
              <a:gd name="connsiteX39" fmla="*/ 975665 w 8869680"/>
              <a:gd name="connsiteY39" fmla="*/ 3732245 h 3732245"/>
              <a:gd name="connsiteX40" fmla="*/ 561746 w 8869680"/>
              <a:gd name="connsiteY40" fmla="*/ 3732245 h 3732245"/>
              <a:gd name="connsiteX41" fmla="*/ 0 w 8869680"/>
              <a:gd name="connsiteY41" fmla="*/ 3732245 h 3732245"/>
              <a:gd name="connsiteX42" fmla="*/ 0 w 8869680"/>
              <a:gd name="connsiteY42" fmla="*/ 3199067 h 3732245"/>
              <a:gd name="connsiteX43" fmla="*/ 0 w 8869680"/>
              <a:gd name="connsiteY43" fmla="*/ 2740534 h 3732245"/>
              <a:gd name="connsiteX44" fmla="*/ 0 w 8869680"/>
              <a:gd name="connsiteY44" fmla="*/ 2319324 h 3732245"/>
              <a:gd name="connsiteX45" fmla="*/ 0 w 8869680"/>
              <a:gd name="connsiteY45" fmla="*/ 1823468 h 3732245"/>
              <a:gd name="connsiteX46" fmla="*/ 0 w 8869680"/>
              <a:gd name="connsiteY46" fmla="*/ 1252968 h 3732245"/>
              <a:gd name="connsiteX47" fmla="*/ 0 w 8869680"/>
              <a:gd name="connsiteY47" fmla="*/ 719790 h 3732245"/>
              <a:gd name="connsiteX48" fmla="*/ 0 w 8869680"/>
              <a:gd name="connsiteY48" fmla="*/ 0 h 3732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8869680" h="3732245" fill="none" extrusionOk="0">
                <a:moveTo>
                  <a:pt x="0" y="0"/>
                </a:moveTo>
                <a:cubicBezTo>
                  <a:pt x="143612" y="-24430"/>
                  <a:pt x="439823" y="74054"/>
                  <a:pt x="680009" y="0"/>
                </a:cubicBezTo>
                <a:cubicBezTo>
                  <a:pt x="920195" y="-74054"/>
                  <a:pt x="1009999" y="40916"/>
                  <a:pt x="1093927" y="0"/>
                </a:cubicBezTo>
                <a:cubicBezTo>
                  <a:pt x="1177855" y="-40916"/>
                  <a:pt x="1574713" y="41417"/>
                  <a:pt x="1773936" y="0"/>
                </a:cubicBezTo>
                <a:cubicBezTo>
                  <a:pt x="1973159" y="-41417"/>
                  <a:pt x="2199600" y="16098"/>
                  <a:pt x="2453945" y="0"/>
                </a:cubicBezTo>
                <a:cubicBezTo>
                  <a:pt x="2708290" y="-16098"/>
                  <a:pt x="2773912" y="29332"/>
                  <a:pt x="2956560" y="0"/>
                </a:cubicBezTo>
                <a:cubicBezTo>
                  <a:pt x="3139209" y="-29332"/>
                  <a:pt x="3278933" y="31421"/>
                  <a:pt x="3459175" y="0"/>
                </a:cubicBezTo>
                <a:cubicBezTo>
                  <a:pt x="3639418" y="-31421"/>
                  <a:pt x="3694153" y="21442"/>
                  <a:pt x="3784397" y="0"/>
                </a:cubicBezTo>
                <a:cubicBezTo>
                  <a:pt x="3874641" y="-21442"/>
                  <a:pt x="4098857" y="3091"/>
                  <a:pt x="4287012" y="0"/>
                </a:cubicBezTo>
                <a:cubicBezTo>
                  <a:pt x="4475167" y="-3091"/>
                  <a:pt x="4758224" y="11555"/>
                  <a:pt x="4878324" y="0"/>
                </a:cubicBezTo>
                <a:cubicBezTo>
                  <a:pt x="4998424" y="-11555"/>
                  <a:pt x="5095292" y="23618"/>
                  <a:pt x="5203546" y="0"/>
                </a:cubicBezTo>
                <a:cubicBezTo>
                  <a:pt x="5311800" y="-23618"/>
                  <a:pt x="5546651" y="17268"/>
                  <a:pt x="5794858" y="0"/>
                </a:cubicBezTo>
                <a:cubicBezTo>
                  <a:pt x="6043065" y="-17268"/>
                  <a:pt x="6184371" y="8511"/>
                  <a:pt x="6386170" y="0"/>
                </a:cubicBezTo>
                <a:cubicBezTo>
                  <a:pt x="6587969" y="-8511"/>
                  <a:pt x="6602517" y="18467"/>
                  <a:pt x="6711391" y="0"/>
                </a:cubicBezTo>
                <a:cubicBezTo>
                  <a:pt x="6820265" y="-18467"/>
                  <a:pt x="7142512" y="51702"/>
                  <a:pt x="7391400" y="0"/>
                </a:cubicBezTo>
                <a:cubicBezTo>
                  <a:pt x="7640288" y="-51702"/>
                  <a:pt x="7607373" y="35975"/>
                  <a:pt x="7805318" y="0"/>
                </a:cubicBezTo>
                <a:cubicBezTo>
                  <a:pt x="8003263" y="-35975"/>
                  <a:pt x="8035818" y="33587"/>
                  <a:pt x="8219237" y="0"/>
                </a:cubicBezTo>
                <a:cubicBezTo>
                  <a:pt x="8402656" y="-33587"/>
                  <a:pt x="8647972" y="53854"/>
                  <a:pt x="8869680" y="0"/>
                </a:cubicBezTo>
                <a:cubicBezTo>
                  <a:pt x="8894867" y="119473"/>
                  <a:pt x="8828674" y="269643"/>
                  <a:pt x="8869680" y="421211"/>
                </a:cubicBezTo>
                <a:cubicBezTo>
                  <a:pt x="8910686" y="572779"/>
                  <a:pt x="8859229" y="838862"/>
                  <a:pt x="8869680" y="954388"/>
                </a:cubicBezTo>
                <a:cubicBezTo>
                  <a:pt x="8880131" y="1069914"/>
                  <a:pt x="8869068" y="1352780"/>
                  <a:pt x="8869680" y="1524889"/>
                </a:cubicBezTo>
                <a:cubicBezTo>
                  <a:pt x="8870292" y="1696998"/>
                  <a:pt x="8864799" y="1783589"/>
                  <a:pt x="8869680" y="1946099"/>
                </a:cubicBezTo>
                <a:cubicBezTo>
                  <a:pt x="8874561" y="2108609"/>
                  <a:pt x="8867744" y="2372186"/>
                  <a:pt x="8869680" y="2479277"/>
                </a:cubicBezTo>
                <a:cubicBezTo>
                  <a:pt x="8871616" y="2586368"/>
                  <a:pt x="8840180" y="2784930"/>
                  <a:pt x="8869680" y="2900488"/>
                </a:cubicBezTo>
                <a:cubicBezTo>
                  <a:pt x="8899180" y="3016046"/>
                  <a:pt x="8859968" y="3403814"/>
                  <a:pt x="8869680" y="3732245"/>
                </a:cubicBezTo>
                <a:cubicBezTo>
                  <a:pt x="8698279" y="3737276"/>
                  <a:pt x="8590470" y="3696885"/>
                  <a:pt x="8455762" y="3732245"/>
                </a:cubicBezTo>
                <a:cubicBezTo>
                  <a:pt x="8321054" y="3767605"/>
                  <a:pt x="8051575" y="3724998"/>
                  <a:pt x="7864450" y="3732245"/>
                </a:cubicBezTo>
                <a:cubicBezTo>
                  <a:pt x="7677325" y="3739492"/>
                  <a:pt x="7578986" y="3722266"/>
                  <a:pt x="7450531" y="3732245"/>
                </a:cubicBezTo>
                <a:cubicBezTo>
                  <a:pt x="7322076" y="3742224"/>
                  <a:pt x="7163863" y="3721471"/>
                  <a:pt x="7036613" y="3732245"/>
                </a:cubicBezTo>
                <a:cubicBezTo>
                  <a:pt x="6909363" y="3743019"/>
                  <a:pt x="6501387" y="3719018"/>
                  <a:pt x="6356604" y="3732245"/>
                </a:cubicBezTo>
                <a:cubicBezTo>
                  <a:pt x="6211821" y="3745472"/>
                  <a:pt x="5929426" y="3679264"/>
                  <a:pt x="5765292" y="3732245"/>
                </a:cubicBezTo>
                <a:cubicBezTo>
                  <a:pt x="5601158" y="3785226"/>
                  <a:pt x="5424496" y="3685369"/>
                  <a:pt x="5173980" y="3732245"/>
                </a:cubicBezTo>
                <a:cubicBezTo>
                  <a:pt x="4923464" y="3779121"/>
                  <a:pt x="4655318" y="3684490"/>
                  <a:pt x="4405274" y="3732245"/>
                </a:cubicBezTo>
                <a:cubicBezTo>
                  <a:pt x="4155230" y="3780000"/>
                  <a:pt x="4013394" y="3670178"/>
                  <a:pt x="3725266" y="3732245"/>
                </a:cubicBezTo>
                <a:cubicBezTo>
                  <a:pt x="3437138" y="3794312"/>
                  <a:pt x="3491717" y="3703291"/>
                  <a:pt x="3400044" y="3732245"/>
                </a:cubicBezTo>
                <a:cubicBezTo>
                  <a:pt x="3308371" y="3761199"/>
                  <a:pt x="3201308" y="3720130"/>
                  <a:pt x="3074822" y="3732245"/>
                </a:cubicBezTo>
                <a:cubicBezTo>
                  <a:pt x="2948336" y="3744360"/>
                  <a:pt x="2692431" y="3666442"/>
                  <a:pt x="2483510" y="3732245"/>
                </a:cubicBezTo>
                <a:cubicBezTo>
                  <a:pt x="2274589" y="3798048"/>
                  <a:pt x="2097477" y="3668827"/>
                  <a:pt x="1714805" y="3732245"/>
                </a:cubicBezTo>
                <a:cubicBezTo>
                  <a:pt x="1332133" y="3795663"/>
                  <a:pt x="1383755" y="3696996"/>
                  <a:pt x="1300886" y="3732245"/>
                </a:cubicBezTo>
                <a:cubicBezTo>
                  <a:pt x="1218017" y="3767494"/>
                  <a:pt x="1074736" y="3721195"/>
                  <a:pt x="975665" y="3732245"/>
                </a:cubicBezTo>
                <a:cubicBezTo>
                  <a:pt x="876594" y="3743295"/>
                  <a:pt x="741719" y="3718977"/>
                  <a:pt x="561746" y="3732245"/>
                </a:cubicBezTo>
                <a:cubicBezTo>
                  <a:pt x="381773" y="3745513"/>
                  <a:pt x="248786" y="3711651"/>
                  <a:pt x="0" y="3732245"/>
                </a:cubicBezTo>
                <a:cubicBezTo>
                  <a:pt x="-15156" y="3530146"/>
                  <a:pt x="42266" y="3373356"/>
                  <a:pt x="0" y="3199067"/>
                </a:cubicBezTo>
                <a:cubicBezTo>
                  <a:pt x="-42266" y="3024778"/>
                  <a:pt x="29550" y="2868631"/>
                  <a:pt x="0" y="2740534"/>
                </a:cubicBezTo>
                <a:cubicBezTo>
                  <a:pt x="-29550" y="2612437"/>
                  <a:pt x="34366" y="2424339"/>
                  <a:pt x="0" y="2319324"/>
                </a:cubicBezTo>
                <a:cubicBezTo>
                  <a:pt x="-34366" y="2214309"/>
                  <a:pt x="53685" y="1930685"/>
                  <a:pt x="0" y="1823468"/>
                </a:cubicBezTo>
                <a:cubicBezTo>
                  <a:pt x="-53685" y="1716251"/>
                  <a:pt x="35194" y="1514160"/>
                  <a:pt x="0" y="1252968"/>
                </a:cubicBezTo>
                <a:cubicBezTo>
                  <a:pt x="-35194" y="991776"/>
                  <a:pt x="13120" y="904577"/>
                  <a:pt x="0" y="719790"/>
                </a:cubicBezTo>
                <a:cubicBezTo>
                  <a:pt x="-13120" y="535003"/>
                  <a:pt x="34297" y="201909"/>
                  <a:pt x="0" y="0"/>
                </a:cubicBezTo>
                <a:close/>
              </a:path>
              <a:path w="8869680" h="3732245" stroke="0" extrusionOk="0">
                <a:moveTo>
                  <a:pt x="0" y="0"/>
                </a:moveTo>
                <a:cubicBezTo>
                  <a:pt x="132985" y="-25826"/>
                  <a:pt x="353126" y="31964"/>
                  <a:pt x="591312" y="0"/>
                </a:cubicBezTo>
                <a:cubicBezTo>
                  <a:pt x="829498" y="-31964"/>
                  <a:pt x="763405" y="35570"/>
                  <a:pt x="916534" y="0"/>
                </a:cubicBezTo>
                <a:cubicBezTo>
                  <a:pt x="1069663" y="-35570"/>
                  <a:pt x="1271343" y="47641"/>
                  <a:pt x="1507846" y="0"/>
                </a:cubicBezTo>
                <a:cubicBezTo>
                  <a:pt x="1744349" y="-47641"/>
                  <a:pt x="1811780" y="23746"/>
                  <a:pt x="2010461" y="0"/>
                </a:cubicBezTo>
                <a:cubicBezTo>
                  <a:pt x="2209142" y="-23746"/>
                  <a:pt x="2573734" y="72101"/>
                  <a:pt x="2779166" y="0"/>
                </a:cubicBezTo>
                <a:cubicBezTo>
                  <a:pt x="2984598" y="-72101"/>
                  <a:pt x="3173553" y="37897"/>
                  <a:pt x="3370478" y="0"/>
                </a:cubicBezTo>
                <a:cubicBezTo>
                  <a:pt x="3567403" y="-37897"/>
                  <a:pt x="3729851" y="50301"/>
                  <a:pt x="4050487" y="0"/>
                </a:cubicBezTo>
                <a:cubicBezTo>
                  <a:pt x="4371123" y="-50301"/>
                  <a:pt x="4418326" y="3287"/>
                  <a:pt x="4730496" y="0"/>
                </a:cubicBezTo>
                <a:cubicBezTo>
                  <a:pt x="5042666" y="-3287"/>
                  <a:pt x="5048033" y="7838"/>
                  <a:pt x="5321808" y="0"/>
                </a:cubicBezTo>
                <a:cubicBezTo>
                  <a:pt x="5595583" y="-7838"/>
                  <a:pt x="5804862" y="80539"/>
                  <a:pt x="6001817" y="0"/>
                </a:cubicBezTo>
                <a:cubicBezTo>
                  <a:pt x="6198772" y="-80539"/>
                  <a:pt x="6300159" y="37196"/>
                  <a:pt x="6593129" y="0"/>
                </a:cubicBezTo>
                <a:cubicBezTo>
                  <a:pt x="6886099" y="-37196"/>
                  <a:pt x="6896905" y="27355"/>
                  <a:pt x="7095744" y="0"/>
                </a:cubicBezTo>
                <a:cubicBezTo>
                  <a:pt x="7294584" y="-27355"/>
                  <a:pt x="7406310" y="41137"/>
                  <a:pt x="7509662" y="0"/>
                </a:cubicBezTo>
                <a:cubicBezTo>
                  <a:pt x="7613014" y="-41137"/>
                  <a:pt x="7706687" y="1867"/>
                  <a:pt x="7834884" y="0"/>
                </a:cubicBezTo>
                <a:cubicBezTo>
                  <a:pt x="7963081" y="-1867"/>
                  <a:pt x="8447422" y="48882"/>
                  <a:pt x="8869680" y="0"/>
                </a:cubicBezTo>
                <a:cubicBezTo>
                  <a:pt x="8891174" y="107195"/>
                  <a:pt x="8866903" y="332803"/>
                  <a:pt x="8869680" y="533178"/>
                </a:cubicBezTo>
                <a:cubicBezTo>
                  <a:pt x="8872457" y="733553"/>
                  <a:pt x="8842176" y="794256"/>
                  <a:pt x="8869680" y="954388"/>
                </a:cubicBezTo>
                <a:cubicBezTo>
                  <a:pt x="8897184" y="1114520"/>
                  <a:pt x="8825953" y="1320849"/>
                  <a:pt x="8869680" y="1562211"/>
                </a:cubicBezTo>
                <a:cubicBezTo>
                  <a:pt x="8913407" y="1803573"/>
                  <a:pt x="8839090" y="1902813"/>
                  <a:pt x="8869680" y="2095389"/>
                </a:cubicBezTo>
                <a:cubicBezTo>
                  <a:pt x="8900270" y="2287965"/>
                  <a:pt x="8864232" y="2358680"/>
                  <a:pt x="8869680" y="2591244"/>
                </a:cubicBezTo>
                <a:cubicBezTo>
                  <a:pt x="8875128" y="2823809"/>
                  <a:pt x="8831861" y="2885052"/>
                  <a:pt x="8869680" y="3124422"/>
                </a:cubicBezTo>
                <a:cubicBezTo>
                  <a:pt x="8907499" y="3363792"/>
                  <a:pt x="8862151" y="3599310"/>
                  <a:pt x="8869680" y="3732245"/>
                </a:cubicBezTo>
                <a:cubicBezTo>
                  <a:pt x="8610690" y="3759024"/>
                  <a:pt x="8293068" y="3645968"/>
                  <a:pt x="8100974" y="3732245"/>
                </a:cubicBezTo>
                <a:cubicBezTo>
                  <a:pt x="7908880" y="3818522"/>
                  <a:pt x="7769491" y="3679476"/>
                  <a:pt x="7598359" y="3732245"/>
                </a:cubicBezTo>
                <a:cubicBezTo>
                  <a:pt x="7427228" y="3785014"/>
                  <a:pt x="7265591" y="3691015"/>
                  <a:pt x="7095744" y="3732245"/>
                </a:cubicBezTo>
                <a:cubicBezTo>
                  <a:pt x="6925898" y="3773475"/>
                  <a:pt x="6717783" y="3703910"/>
                  <a:pt x="6415735" y="3732245"/>
                </a:cubicBezTo>
                <a:cubicBezTo>
                  <a:pt x="6113687" y="3760580"/>
                  <a:pt x="6192003" y="3718506"/>
                  <a:pt x="6001817" y="3732245"/>
                </a:cubicBezTo>
                <a:cubicBezTo>
                  <a:pt x="5811631" y="3745984"/>
                  <a:pt x="5525598" y="3732204"/>
                  <a:pt x="5321808" y="3732245"/>
                </a:cubicBezTo>
                <a:cubicBezTo>
                  <a:pt x="5118018" y="3732286"/>
                  <a:pt x="5016863" y="3693848"/>
                  <a:pt x="4730496" y="3732245"/>
                </a:cubicBezTo>
                <a:cubicBezTo>
                  <a:pt x="4444129" y="3770642"/>
                  <a:pt x="4403649" y="3716075"/>
                  <a:pt x="4316578" y="3732245"/>
                </a:cubicBezTo>
                <a:cubicBezTo>
                  <a:pt x="4229507" y="3748415"/>
                  <a:pt x="3903561" y="3679877"/>
                  <a:pt x="3636569" y="3732245"/>
                </a:cubicBezTo>
                <a:cubicBezTo>
                  <a:pt x="3369577" y="3784613"/>
                  <a:pt x="3268428" y="3705357"/>
                  <a:pt x="3133954" y="3732245"/>
                </a:cubicBezTo>
                <a:cubicBezTo>
                  <a:pt x="2999480" y="3759133"/>
                  <a:pt x="2742722" y="3662600"/>
                  <a:pt x="2542642" y="3732245"/>
                </a:cubicBezTo>
                <a:cubicBezTo>
                  <a:pt x="2342562" y="3801890"/>
                  <a:pt x="2222495" y="3709998"/>
                  <a:pt x="2128723" y="3732245"/>
                </a:cubicBezTo>
                <a:cubicBezTo>
                  <a:pt x="2034951" y="3754492"/>
                  <a:pt x="1946176" y="3718047"/>
                  <a:pt x="1803502" y="3732245"/>
                </a:cubicBezTo>
                <a:cubicBezTo>
                  <a:pt x="1660828" y="3746443"/>
                  <a:pt x="1334837" y="3711229"/>
                  <a:pt x="1212190" y="3732245"/>
                </a:cubicBezTo>
                <a:cubicBezTo>
                  <a:pt x="1089543" y="3753261"/>
                  <a:pt x="897918" y="3699343"/>
                  <a:pt x="709574" y="3732245"/>
                </a:cubicBezTo>
                <a:cubicBezTo>
                  <a:pt x="521230" y="3765147"/>
                  <a:pt x="236105" y="3664267"/>
                  <a:pt x="0" y="3732245"/>
                </a:cubicBezTo>
                <a:cubicBezTo>
                  <a:pt x="-11393" y="3579719"/>
                  <a:pt x="7481" y="3384534"/>
                  <a:pt x="0" y="3124422"/>
                </a:cubicBezTo>
                <a:cubicBezTo>
                  <a:pt x="-7481" y="2864310"/>
                  <a:pt x="61949" y="2776099"/>
                  <a:pt x="0" y="2591244"/>
                </a:cubicBezTo>
                <a:cubicBezTo>
                  <a:pt x="-61949" y="2406389"/>
                  <a:pt x="31368" y="2181242"/>
                  <a:pt x="0" y="2020744"/>
                </a:cubicBezTo>
                <a:cubicBezTo>
                  <a:pt x="-31368" y="1860246"/>
                  <a:pt x="28832" y="1730786"/>
                  <a:pt x="0" y="1562211"/>
                </a:cubicBezTo>
                <a:cubicBezTo>
                  <a:pt x="-28832" y="1393636"/>
                  <a:pt x="18813" y="1262295"/>
                  <a:pt x="0" y="1103678"/>
                </a:cubicBezTo>
                <a:cubicBezTo>
                  <a:pt x="-18813" y="945061"/>
                  <a:pt x="62883" y="656801"/>
                  <a:pt x="0" y="533178"/>
                </a:cubicBezTo>
                <a:cubicBezTo>
                  <a:pt x="-62883" y="409555"/>
                  <a:pt x="8946" y="179659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7839986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3091-EB32-47EF-BD1E-9DD461DE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15931" y="6080657"/>
            <a:ext cx="528140" cy="402480"/>
          </a:xfrm>
          <a:prstGeom prst="rect">
            <a:avLst/>
          </a:prstGeom>
        </p:spPr>
        <p:txBody>
          <a:bodyPr/>
          <a:lstStyle>
            <a:lvl1pPr algn="ctr" rtl="1">
              <a:defRPr sz="1800" b="1">
                <a:solidFill>
                  <a:schemeClr val="bg1"/>
                </a:solidFill>
                <a:cs typeface="+mj-cs"/>
              </a:defRPr>
            </a:lvl1pPr>
          </a:lstStyle>
          <a:p>
            <a:fld id="{34A22562-8F1E-4300-89F7-BD1445A93D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4E52DA-7685-4ABC-8A22-618AAD58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9445" y="2079220"/>
            <a:ext cx="5103846" cy="873366"/>
          </a:xfrm>
          <a:prstGeom prst="rect">
            <a:avLst/>
          </a:prstGeom>
        </p:spPr>
        <p:txBody>
          <a:bodyPr anchor="ctr"/>
          <a:lstStyle>
            <a:lvl1pPr algn="ctr" rtl="1">
              <a:lnSpc>
                <a:spcPct val="150000"/>
              </a:lnSpc>
              <a:buFontTx/>
              <a:buNone/>
              <a:defRPr sz="2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8F235A5-266C-4E99-8B7A-E4D891A3C8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89445" y="3107866"/>
            <a:ext cx="5103846" cy="1632090"/>
          </a:xfrm>
          <a:prstGeom prst="rect">
            <a:avLst/>
          </a:prstGeom>
        </p:spPr>
        <p:txBody>
          <a:bodyPr anchor="ctr"/>
          <a:lstStyle>
            <a:lvl1pPr marL="0" indent="0" algn="ctr" rtl="1">
              <a:buFontTx/>
              <a:buNone/>
              <a:defRPr/>
            </a:lvl1pPr>
            <a:lvl2pPr marL="457200" indent="0" algn="ctr" rtl="1">
              <a:buFontTx/>
              <a:buNone/>
              <a:defRPr/>
            </a:lvl2pPr>
            <a:lvl3pPr marL="914400" indent="0" algn="ctr" rtl="1">
              <a:buFontTx/>
              <a:buNone/>
              <a:defRPr/>
            </a:lvl3pPr>
            <a:lvl4pPr marL="1371600" indent="0" algn="ctr" rtl="1">
              <a:buFontTx/>
              <a:buNone/>
              <a:defRPr/>
            </a:lvl4pPr>
            <a:lvl5pPr marL="1828800" indent="0" algn="ctr" rtl="1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5C89DC-1B78-4AF6-8B17-F059A056F684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37688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12326-0FD0-40D4-97C5-0A2D2534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0629"/>
            <a:ext cx="8772331" cy="867748"/>
          </a:xfrm>
          <a:prstGeom prst="rect">
            <a:avLst/>
          </a:prstGeom>
        </p:spPr>
        <p:txBody>
          <a:bodyPr anchor="ctr"/>
          <a:lstStyle>
            <a:lvl1pPr algn="r" rtl="1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33762-09A6-4DFA-A274-A5899C873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6328"/>
            <a:ext cx="8772331" cy="5038627"/>
          </a:xfrm>
          <a:prstGeom prst="rect">
            <a:avLst/>
          </a:prstGeom>
        </p:spPr>
        <p:txBody>
          <a:bodyPr/>
          <a:lstStyle>
            <a:lvl1pPr marL="457200" indent="-457200" algn="r" rtl="1">
              <a:buFont typeface="Courier New" panose="02070309020205020404" pitchFamily="49" charset="0"/>
              <a:buChar char="o"/>
              <a:defRPr sz="2000"/>
            </a:lvl1pPr>
            <a:lvl2pPr marL="800100" indent="-342900" algn="r" rtl="1">
              <a:buFont typeface="Courier New" panose="02070309020205020404" pitchFamily="49" charset="0"/>
              <a:buChar char="o"/>
              <a:defRPr sz="1800"/>
            </a:lvl2pPr>
            <a:lvl3pPr marL="1257300" indent="-342900" algn="r" rtl="1">
              <a:buFont typeface="Courier New" panose="02070309020205020404" pitchFamily="49" charset="0"/>
              <a:buChar char="o"/>
              <a:defRPr sz="1600"/>
            </a:lvl3pPr>
            <a:lvl4pPr marL="1657350" indent="-285750" algn="r" rtl="1">
              <a:buFont typeface="Courier New" panose="02070309020205020404" pitchFamily="49" charset="0"/>
              <a:buChar char="o"/>
              <a:defRPr sz="1400"/>
            </a:lvl4pPr>
            <a:lvl5pPr marL="2114550" indent="-285750" algn="r" rtl="1">
              <a:buFont typeface="Courier New" panose="02070309020205020404" pitchFamily="49" charset="0"/>
              <a:buChar char="o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708A51-3339-446E-9636-63E643A196DA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2536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ECCE24A-380B-4720-9906-30D2878B3A84}"/>
              </a:ext>
            </a:extLst>
          </p:cNvPr>
          <p:cNvSpPr txBox="1"/>
          <p:nvPr userDrawn="1"/>
        </p:nvSpPr>
        <p:spPr>
          <a:xfrm>
            <a:off x="868102" y="7048983"/>
            <a:ext cx="538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https://pardweb.ir</a:t>
            </a:r>
            <a:endParaRPr lang="en-GB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9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3" r:id="rId4"/>
    <p:sldLayoutId id="2147483650" r:id="rId5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ardweb.ir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dweb.ir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?p=24627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ardweb.ir/phd-proposal-powerpoint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188C363-EA5C-4948-82AF-15232EC00D0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2700" y="259919"/>
            <a:ext cx="5681964" cy="640135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37A75F1-4A37-4228-AA00-4298E9406E1C}"/>
              </a:ext>
            </a:extLst>
          </p:cNvPr>
          <p:cNvSpPr/>
          <p:nvPr/>
        </p:nvSpPr>
        <p:spPr>
          <a:xfrm>
            <a:off x="414398" y="289367"/>
            <a:ext cx="11363204" cy="64008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44F2D7-3B86-4AC6-9764-4DDDBF92E979}"/>
              </a:ext>
            </a:extLst>
          </p:cNvPr>
          <p:cNvSpPr txBox="1"/>
          <p:nvPr/>
        </p:nvSpPr>
        <p:spPr>
          <a:xfrm>
            <a:off x="415441" y="2139272"/>
            <a:ext cx="5155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عنوان: </a:t>
            </a:r>
            <a:r>
              <a:rPr lang="fa-IR" sz="2800" b="1" dirty="0">
                <a:solidFill>
                  <a:srgbClr val="C00000"/>
                </a:solidFill>
                <a:latin typeface="IRANSans(FaNum)" panose="02040503050201020203" pitchFamily="18" charset="-78"/>
                <a:cs typeface="+mj-cs"/>
              </a:rPr>
              <a:t>قالب رایگان پاورپوینت پروپوزال</a:t>
            </a:r>
            <a:endParaRPr lang="en-US" sz="2800" b="1" dirty="0">
              <a:solidFill>
                <a:srgbClr val="C00000"/>
              </a:solidFill>
              <a:latin typeface="IRANSans(FaNum)" panose="02040503050201020203" pitchFamily="18" charset="-78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5782D4-1E47-43FE-B806-16B028900F6E}"/>
              </a:ext>
            </a:extLst>
          </p:cNvPr>
          <p:cNvSpPr txBox="1"/>
          <p:nvPr/>
        </p:nvSpPr>
        <p:spPr>
          <a:xfrm>
            <a:off x="2721920" y="2918823"/>
            <a:ext cx="1757211" cy="844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700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دانشجو:</a:t>
            </a:r>
          </a:p>
          <a:p>
            <a:pPr algn="ctr" rtl="1">
              <a:lnSpc>
                <a:spcPct val="150000"/>
              </a:lnSpc>
            </a:pPr>
            <a:r>
              <a:rPr lang="fa-IR" sz="1700" b="1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جناب آقای/خانم ...</a:t>
            </a:r>
            <a:endParaRPr lang="en-US" sz="1700" b="1" dirty="0">
              <a:solidFill>
                <a:srgbClr val="002060"/>
              </a:solidFill>
              <a:latin typeface="IRANSans(FaNum)" panose="02040503050201020203" pitchFamily="18" charset="-78"/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032273-BA3D-446B-AE5D-68B35B03E2A1}"/>
              </a:ext>
            </a:extLst>
          </p:cNvPr>
          <p:cNvSpPr txBox="1"/>
          <p:nvPr/>
        </p:nvSpPr>
        <p:spPr>
          <a:xfrm>
            <a:off x="2721920" y="3924819"/>
            <a:ext cx="1757211" cy="844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700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استاد راهنما:</a:t>
            </a:r>
          </a:p>
          <a:p>
            <a:pPr algn="ctr" rtl="1">
              <a:lnSpc>
                <a:spcPct val="150000"/>
              </a:lnSpc>
            </a:pPr>
            <a:r>
              <a:rPr lang="fa-IR" sz="1700" b="1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جناب آقای/خانم ...</a:t>
            </a:r>
            <a:endParaRPr lang="en-US" sz="1700" b="1" dirty="0">
              <a:solidFill>
                <a:srgbClr val="002060"/>
              </a:solidFill>
              <a:latin typeface="IRANSans(FaNum)" panose="02040503050201020203" pitchFamily="18" charset="-78"/>
              <a:cs typeface="+mj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C2963C-A7B6-4D27-82EE-136D48FE72DF}"/>
              </a:ext>
            </a:extLst>
          </p:cNvPr>
          <p:cNvSpPr txBox="1"/>
          <p:nvPr/>
        </p:nvSpPr>
        <p:spPr>
          <a:xfrm>
            <a:off x="3004850" y="5936810"/>
            <a:ext cx="11913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600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شهریور 1402</a:t>
            </a:r>
            <a:endParaRPr lang="en-US" sz="1600" dirty="0">
              <a:solidFill>
                <a:srgbClr val="002060"/>
              </a:solidFill>
              <a:latin typeface="IRANSans(FaNum)" panose="02040503050201020203" pitchFamily="18" charset="-78"/>
              <a:cs typeface="+mj-cs"/>
            </a:endParaRPr>
          </a:p>
        </p:txBody>
      </p:sp>
      <p:pic>
        <p:nvPicPr>
          <p:cNvPr id="15" name="Picture 2" descr="پرونده:University of Tehran logo.svg - ویکی‌پدیا، دانشنامهٔ آزاد">
            <a:extLst>
              <a:ext uri="{FF2B5EF4-FFF2-40B4-BE49-F238E27FC236}">
                <a16:creationId xmlns:a16="http://schemas.microsoft.com/office/drawing/2014/main" id="{2D699120-C95A-4F72-94F6-E16370BB2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73" y="396923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BBC88FA-9978-463C-B2DC-CFD902A2FBC8}"/>
              </a:ext>
            </a:extLst>
          </p:cNvPr>
          <p:cNvSpPr txBox="1"/>
          <p:nvPr/>
        </p:nvSpPr>
        <p:spPr>
          <a:xfrm>
            <a:off x="2721920" y="4930815"/>
            <a:ext cx="1757211" cy="844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700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استاد مشاور:</a:t>
            </a:r>
          </a:p>
          <a:p>
            <a:pPr algn="ctr" rtl="1">
              <a:lnSpc>
                <a:spcPct val="150000"/>
              </a:lnSpc>
            </a:pPr>
            <a:r>
              <a:rPr lang="fa-IR" sz="1700" b="1" dirty="0">
                <a:solidFill>
                  <a:srgbClr val="002060"/>
                </a:solidFill>
                <a:latin typeface="IRANSans(FaNum)" panose="02040503050201020203" pitchFamily="18" charset="-78"/>
                <a:cs typeface="+mj-cs"/>
              </a:rPr>
              <a:t>جناب آقای/خانم ...</a:t>
            </a:r>
            <a:endParaRPr lang="en-US" sz="1700" b="1" dirty="0">
              <a:solidFill>
                <a:srgbClr val="002060"/>
              </a:solidFill>
              <a:latin typeface="IRANSans(FaNum)" panose="02040503050201020203" pitchFamily="18" charset="-78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C3785-F613-487E-B21C-A1F6DCDFA15F}"/>
              </a:ext>
            </a:extLst>
          </p:cNvPr>
          <p:cNvSpPr txBox="1"/>
          <p:nvPr/>
        </p:nvSpPr>
        <p:spPr>
          <a:xfrm>
            <a:off x="690600" y="697207"/>
            <a:ext cx="323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/>
              <a:t>نام دانشگاه : دانشگاه تهران</a:t>
            </a:r>
          </a:p>
          <a:p>
            <a:pPr algn="r" rtl="1"/>
            <a:r>
              <a:rPr lang="fa-IR" dirty="0"/>
              <a:t>دانشکده : علوم انسانی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5B94F2-7372-4F86-9984-1B1EE6E3AC98}"/>
              </a:ext>
            </a:extLst>
          </p:cNvPr>
          <p:cNvSpPr txBox="1"/>
          <p:nvPr/>
        </p:nvSpPr>
        <p:spPr>
          <a:xfrm>
            <a:off x="7369991" y="5669010"/>
            <a:ext cx="33297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en-US" sz="2800" b="1" dirty="0">
                <a:solidFill>
                  <a:srgbClr val="C00000"/>
                </a:solidFill>
                <a:latin typeface="IRANSans(FaNum)" panose="02040503050201020203" pitchFamily="18" charset="-78"/>
                <a:cs typeface="+mj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https://pardweb.ir</a:t>
            </a:r>
            <a:endParaRPr lang="en-US" sz="2800" b="1" dirty="0">
              <a:solidFill>
                <a:srgbClr val="C00000"/>
              </a:solidFill>
              <a:latin typeface="IRANSans(FaNum)" panose="02040503050201020203" pitchFamily="18" charset="-78"/>
              <a:cs typeface="+mj-cs"/>
            </a:endParaRPr>
          </a:p>
          <a:p>
            <a:pPr algn="ctr" rtl="1"/>
            <a:endParaRPr lang="en-US" sz="2800" b="1" dirty="0">
              <a:solidFill>
                <a:srgbClr val="C00000"/>
              </a:solidFill>
              <a:latin typeface="IRANSans(FaNum)" panose="02040503050201020203" pitchFamily="18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463563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EB395-16DF-4620-A8AB-362769C2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منابع</a:t>
            </a:r>
          </a:p>
        </p:txBody>
      </p:sp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F6D80-75E3-4AA5-82D0-DABF3F613D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1800" dirty="0"/>
              <a:t>محل درج منابع استفاده شده در این پروپوزال </a:t>
            </a:r>
          </a:p>
          <a:p>
            <a:r>
              <a:rPr lang="fa-IR" sz="1800" dirty="0"/>
              <a:t>محل درج منابع استفاده شده در این پروپوزال </a:t>
            </a:r>
            <a:endParaRPr lang="en-GB" sz="1800" dirty="0"/>
          </a:p>
          <a:p>
            <a:r>
              <a:rPr lang="fa-IR" sz="1800" dirty="0"/>
              <a:t>محل درج منابع استفاده شده در این پروپوزال </a:t>
            </a:r>
            <a:endParaRPr lang="en-GB" sz="1800" dirty="0"/>
          </a:p>
          <a:p>
            <a:r>
              <a:rPr lang="fa-IR" sz="1800" dirty="0"/>
              <a:t>محل درج منابع استفاده شده در این پروپوزال </a:t>
            </a:r>
            <a:endParaRPr lang="en-GB" sz="1800" dirty="0"/>
          </a:p>
          <a:p>
            <a:endParaRPr lang="en-GB" sz="180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FF054B2-24B0-4F5C-9733-36F85AC572F5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E6D83C67-DB69-4BC6-9659-DF52A5712ED4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3250F77-B2DC-4A69-BE34-A4760173ED56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45C133-394C-4A6B-866E-39B5D431B5B3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12BC1E4A-3FF1-4145-8667-A2E31F1AC7CE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63722B0-3871-422E-8987-8D1DC0BAC633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EAFCE7C-E370-4C4C-9EE3-CE8E39567E3A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406F0F5F-9BCE-42FD-9866-3021B5197B19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A357D42-E253-412B-9759-66CAB2BF31FA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7C309C6-9D91-4119-8165-98E5F2C59100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80E1943C-73D3-4C1B-87B6-727D87EB57ED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FC0A60D-C90F-41F3-B411-A5DB41E7F667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2E26A43-DBAC-4CDD-BC37-93F89361C532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5F50A5B4-ED40-45F9-A2FA-E4BBC279ED3A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3C63F35-5699-4BE2-B06E-CC37891F6A27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BEE417CA-6522-45E5-AE8F-E2C14B8E1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1241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3BF039A-487F-4A94-AC6B-49632C1D96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2000" cy="690661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6D4A118A-9521-4C28-A83A-19C2043A9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Sans(FaNum)" panose="02040503050201020203" pitchFamily="18" charset="-78"/>
                <a:cs typeface="IRANSans(FaNum)" panose="02040503050201020203" pitchFamily="18" charset="-78"/>
              </a:rPr>
              <a:t>از توجه شما سپاسگذارم</a:t>
            </a:r>
            <a:endParaRPr lang="en-GB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9273D0F-20AD-441F-AAAE-8661DFCF14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>
                <a:hlinkClick r:id="rId3"/>
              </a:rPr>
              <a:t>www.pardweb.ir</a:t>
            </a:r>
            <a:endParaRPr lang="en-US" sz="4400" dirty="0"/>
          </a:p>
          <a:p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94063851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B8D1D8-0B45-4F37-A0E3-88E3B97FC2F3}"/>
              </a:ext>
            </a:extLst>
          </p:cNvPr>
          <p:cNvSpPr/>
          <p:nvPr/>
        </p:nvSpPr>
        <p:spPr>
          <a:xfrm>
            <a:off x="661851" y="598898"/>
            <a:ext cx="10449845" cy="5660204"/>
          </a:xfrm>
          <a:prstGeom prst="roundRect">
            <a:avLst>
              <a:gd name="adj" fmla="val 37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0FD3DC-804A-4E85-97DD-E4B13603A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70" y="1047463"/>
            <a:ext cx="4887048" cy="50177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74A99B-C423-4692-9609-EA1793AAA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6724" y="763989"/>
            <a:ext cx="6616861" cy="2792333"/>
          </a:xfrm>
        </p:spPr>
        <p:txBody>
          <a:bodyPr anchor="ctr"/>
          <a:lstStyle/>
          <a:p>
            <a:r>
              <a:rPr lang="fa-IR" dirty="0"/>
              <a:t>دانلود پکیج پاورپوینت دانشجویی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5CD71-E7CB-43C3-862F-D1324A377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398" y="3622876"/>
            <a:ext cx="5181601" cy="1634924"/>
          </a:xfrm>
        </p:spPr>
        <p:txBody>
          <a:bodyPr/>
          <a:lstStyle/>
          <a:p>
            <a:r>
              <a:rPr lang="en-GB" dirty="0">
                <a:hlinkClick r:id="rId3"/>
              </a:rPr>
              <a:t>https://pardweb.ir/?p=24627</a:t>
            </a:r>
            <a:endParaRPr lang="fa-I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632174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1E2BFA4-A389-4DBF-A0FF-E71FF32F7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560" y="348792"/>
            <a:ext cx="10394026" cy="876693"/>
          </a:xfrm>
        </p:spPr>
        <p:txBody>
          <a:bodyPr anchor="ctr"/>
          <a:lstStyle/>
          <a:p>
            <a:r>
              <a:rPr lang="fa-IR" sz="4400" dirty="0"/>
              <a:t>پیشنهاد ما به شما</a:t>
            </a:r>
            <a:endParaRPr lang="en-GB" sz="4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FB5427-98A9-4CAC-9ADA-AE8E55AD321C}"/>
              </a:ext>
            </a:extLst>
          </p:cNvPr>
          <p:cNvSpPr/>
          <p:nvPr/>
        </p:nvSpPr>
        <p:spPr>
          <a:xfrm>
            <a:off x="453490" y="1506884"/>
            <a:ext cx="113912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a-IR" sz="3600" b="1" dirty="0">
                <a:ln/>
                <a:solidFill>
                  <a:schemeClr val="accent3"/>
                </a:solidFill>
              </a:rPr>
              <a:t>با صرف هزینه ی کم بهترین و حرفه ای ترین قالب پاورپوینت را دانلود کنید</a:t>
            </a:r>
            <a:endParaRPr lang="en-U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3DE3CA-DDBA-483C-99AB-9D44B6BE5DB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32" y="2957834"/>
            <a:ext cx="12124868" cy="39001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A65674B-0A8A-4F38-9010-F460522FE139}"/>
              </a:ext>
            </a:extLst>
          </p:cNvPr>
          <p:cNvSpPr txBox="1"/>
          <p:nvPr/>
        </p:nvSpPr>
        <p:spPr>
          <a:xfrm>
            <a:off x="1578312" y="2249948"/>
            <a:ext cx="79742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https://pardweb.ir/phd-proposal-powerpoint/</a:t>
            </a:r>
            <a:endParaRPr lang="fa-IR" sz="2800" dirty="0">
              <a:solidFill>
                <a:srgbClr val="002060"/>
              </a:solidFill>
            </a:endParaRPr>
          </a:p>
          <a:p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31647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9D59280-2225-4595-9936-FB7FA8C30C4A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3B75640-8C4D-4AF9-B209-A6FA506A8B2B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5CA07A-6645-4D90-AE3A-3B59B1882F6B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AC7DB7-213A-47D3-8E8A-314866CDA413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02BBAB0-5CE6-4CBA-A805-D93FECAD3AF9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3A2AFD-05AF-473D-8797-CC1861DDAE9E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1400256-5175-431B-BD99-DBAE3FEC275F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DA77594-D0BF-4F8E-A929-B3EB7458CB8B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D5C3FF-66DA-48D8-9116-DD169BE659ED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CC0DCF-61C8-4818-ADD6-ED4972F2ACE5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5B763D5-8668-465E-A6A2-7052B44E9ED7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0B8C35-0031-4BD8-9B9E-6E009FD76D3C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4DF0B5-52EF-4516-B45D-E6C85B3EA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1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23CD70-FC91-4CE9-B478-83668BA4CB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مقدمه</a:t>
            </a:r>
            <a:r>
              <a:rPr lang="en-US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 </a:t>
            </a:r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 و کلیات</a:t>
            </a:r>
            <a:endParaRPr lang="en-US" sz="2800" b="1" dirty="0">
              <a:solidFill>
                <a:srgbClr val="002060"/>
              </a:solidFill>
              <a:latin typeface="IRANSans(FaNum)" panose="02040503050201020203" pitchFamily="18" charset="-78"/>
              <a:cs typeface="IRANSans(FaNum)" panose="02040503050201020203" pitchFamily="18" charset="-78"/>
            </a:endParaRPr>
          </a:p>
          <a:p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53" name="Picture Placeholder 52">
            <a:extLst>
              <a:ext uri="{FF2B5EF4-FFF2-40B4-BE49-F238E27FC236}">
                <a16:creationId xmlns:a16="http://schemas.microsoft.com/office/drawing/2014/main" id="{52F2AA76-BD2D-4BDB-BE68-21A30635BA34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l="526" r="526"/>
          <a:stretch>
            <a:fillRect/>
          </a:stretch>
        </p:blipFill>
        <p:spPr>
          <a:xfrm>
            <a:off x="531813" y="1595276"/>
            <a:ext cx="3582987" cy="3621088"/>
          </a:xfrm>
          <a:prstGeom prst="rect">
            <a:avLst/>
          </a:prstGeom>
        </p:spPr>
      </p:pic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AD5C75-AB4A-4576-A168-0A88CE40AA7F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42F1668-A197-4057-9326-22E65DE05CC3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990E92-FB2C-4631-92FC-F82FC5D90174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77C8887A-E613-4649-B861-B28862B23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57435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EB395-16DF-4620-A8AB-362769C2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بیان مسئله</a:t>
            </a:r>
          </a:p>
        </p:txBody>
      </p:sp>
      <p:graphicFrame>
        <p:nvGraphicFramePr>
          <p:cNvPr id="32" name="Content Placeholder 31">
            <a:extLst>
              <a:ext uri="{FF2B5EF4-FFF2-40B4-BE49-F238E27FC236}">
                <a16:creationId xmlns:a16="http://schemas.microsoft.com/office/drawing/2014/main" id="{8C1AB9B4-6F87-459C-B8B2-B8EF1846401C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833438" y="1400174"/>
          <a:ext cx="8275637" cy="4896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A3D2741-81FB-42DF-BD2D-D84B7ED7BC70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FA7E154-2D90-481F-AF2A-362D584E0C25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CE8D412-6FB0-47C5-A002-FA2F7795DDD1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F9ADA04-6F0E-4152-8D13-0EA8B6849904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F789D010-2D29-4EB3-B887-256466913B17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DC28797-F6E0-4367-8D3F-764DDA83D32C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35E8B9C-605A-47E6-8F8B-84B970A04530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DA87D72C-B864-47A0-A39D-9C6553FAC52E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5F7D654-E17F-4C2B-9F48-3084D7DF904B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FD1D387-0912-47BB-A55A-7DA1F9654D13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BD0CE5C2-A1B2-411E-BFC8-C5B4E93A4478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CDE16F0-FBF0-47B0-B362-ED37BD2DDE77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9E9F8AC-872F-4832-9D96-23AD9AE73E10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A7DFBEB8-15C2-4BA1-8FD7-E60159F7161C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1D6D46B-60DD-4BBB-8435-B7F10E94E5EC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6B1E797E-5D46-4AC2-A561-DB6D25ABA8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558479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9D59280-2225-4595-9936-FB7FA8C30C4A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3B75640-8C4D-4AF9-B209-A6FA506A8B2B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5CA07A-6645-4D90-AE3A-3B59B1882F6B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AC7DB7-213A-47D3-8E8A-314866CDA413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02BBAB0-5CE6-4CBA-A805-D93FECAD3AF9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3A2AFD-05AF-473D-8797-CC1861DDAE9E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1400256-5175-431B-BD99-DBAE3FEC275F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DA77594-D0BF-4F8E-A929-B3EB7458CB8B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D5C3FF-66DA-48D8-9116-DD169BE659ED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CC0DCF-61C8-4818-ADD6-ED4972F2ACE5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5B763D5-8668-465E-A6A2-7052B44E9ED7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0B8C35-0031-4BD8-9B9E-6E009FD76D3C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4DF0B5-52EF-4516-B45D-E6C85B3EA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23CD70-FC91-4CE9-B478-83668BA4CB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مبانی و ادبیات پژوهش</a:t>
            </a:r>
          </a:p>
        </p:txBody>
      </p:sp>
      <p:pic>
        <p:nvPicPr>
          <p:cNvPr id="2" name="Picture Placeholder 1">
            <a:extLst>
              <a:ext uri="{FF2B5EF4-FFF2-40B4-BE49-F238E27FC236}">
                <a16:creationId xmlns:a16="http://schemas.microsoft.com/office/drawing/2014/main" id="{51846EE7-572E-47D4-8675-ADF5FB71EAB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l="526" r="526"/>
          <a:stretch>
            <a:fillRect/>
          </a:stretch>
        </p:blipFill>
        <p:spPr>
          <a:xfrm>
            <a:off x="522288" y="1590675"/>
            <a:ext cx="3582987" cy="3621088"/>
          </a:xfrm>
          <a:prstGeom prst="rect">
            <a:avLst/>
          </a:prstGeom>
        </p:spPr>
      </p:pic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AD5C75-AB4A-4576-A168-0A88CE40AA7F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42F1668-A197-4057-9326-22E65DE05CC3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990E92-FB2C-4631-92FC-F82FC5D90174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77C8887A-E613-4649-B861-B28862B23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5431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EB395-16DF-4620-A8AB-362769C2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مبانی ادبیات تحقیق</a:t>
            </a:r>
          </a:p>
        </p:txBody>
      </p:sp>
      <p:graphicFrame>
        <p:nvGraphicFramePr>
          <p:cNvPr id="32" name="Content Placeholder 31">
            <a:extLst>
              <a:ext uri="{FF2B5EF4-FFF2-40B4-BE49-F238E27FC236}">
                <a16:creationId xmlns:a16="http://schemas.microsoft.com/office/drawing/2014/main" id="{8C1AB9B4-6F87-459C-B8B2-B8EF1846401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1960553"/>
              </p:ext>
            </p:extLst>
          </p:nvPr>
        </p:nvGraphicFramePr>
        <p:xfrm>
          <a:off x="833438" y="1400174"/>
          <a:ext cx="8275637" cy="4896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8216F4-B1E0-489C-AAE2-DBECC230CF81}"/>
              </a:ext>
            </a:extLst>
          </p:cNvPr>
          <p:cNvCxnSpPr/>
          <p:nvPr/>
        </p:nvCxnSpPr>
        <p:spPr>
          <a:xfrm>
            <a:off x="5292969" y="2373603"/>
            <a:ext cx="1239716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DA13471-4E07-4669-A9E5-DF2A5E2A4E67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28677D4A-1A99-4EA0-A051-AFCAD1140305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C589424-E9E4-4AC6-87D0-3A4B7558C6C5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E2FA88-59F7-4CFC-AD2A-3D8E4E3806D4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19171746-146E-43D6-B814-D8CA739E915F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551EFA7-BB1C-4980-A71F-9B79F5BF8E70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9D827FE-197B-4D84-A03A-0439CFE840E4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05C2ED04-46A9-4C82-9116-F5D82D554E0E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D75F162-43E3-4E47-8212-2FB04F9944D7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9191CF1-F6F8-487E-AE00-6B16E0D5CB42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BD087CAF-12B6-49C8-BDFF-C6A4420886AF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F63258F-BBFD-45F8-B943-72AA3974EFB9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DADDB8C-C9F8-4915-A238-057B32C88F11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3CFD670B-1968-4D9A-B8E9-1C838941254E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B9C438C-F0D2-496E-AEA5-BDC52E668F1E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8" name="Picture 47">
            <a:extLst>
              <a:ext uri="{FF2B5EF4-FFF2-40B4-BE49-F238E27FC236}">
                <a16:creationId xmlns:a16="http://schemas.microsoft.com/office/drawing/2014/main" id="{16A3CE85-BC13-4570-BB33-6A17597241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0958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9D59280-2225-4595-9936-FB7FA8C30C4A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3B75640-8C4D-4AF9-B209-A6FA506A8B2B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5CA07A-6645-4D90-AE3A-3B59B1882F6B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AC7DB7-213A-47D3-8E8A-314866CDA413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02BBAB0-5CE6-4CBA-A805-D93FECAD3AF9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3A2AFD-05AF-473D-8797-CC1861DDAE9E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1400256-5175-431B-BD99-DBAE3FEC275F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DA77594-D0BF-4F8E-A929-B3EB7458CB8B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D5C3FF-66DA-48D8-9116-DD169BE659ED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CC0DCF-61C8-4818-ADD6-ED4972F2ACE5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5B763D5-8668-465E-A6A2-7052B44E9ED7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0B8C35-0031-4BD8-9B9E-6E009FD76D3C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4DF0B5-52EF-4516-B45D-E6C85B3EA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3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23CD70-FC91-4CE9-B478-83668BA4CB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روش شناسی تحقیق</a:t>
            </a:r>
          </a:p>
        </p:txBody>
      </p:sp>
      <p:pic>
        <p:nvPicPr>
          <p:cNvPr id="2" name="Picture Placeholder 1">
            <a:extLst>
              <a:ext uri="{FF2B5EF4-FFF2-40B4-BE49-F238E27FC236}">
                <a16:creationId xmlns:a16="http://schemas.microsoft.com/office/drawing/2014/main" id="{5B184161-A401-45FE-AFDC-36F42BEC2ABF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l="526" r="526"/>
          <a:stretch>
            <a:fillRect/>
          </a:stretch>
        </p:blipFill>
        <p:spPr>
          <a:xfrm>
            <a:off x="531813" y="1595276"/>
            <a:ext cx="3582987" cy="3621088"/>
          </a:xfrm>
          <a:prstGeom prst="rect">
            <a:avLst/>
          </a:prstGeom>
        </p:spPr>
      </p:pic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AD5C75-AB4A-4576-A168-0A88CE40AA7F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42F1668-A197-4057-9326-22E65DE05CC3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990E92-FB2C-4631-92FC-F82FC5D90174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77C8887A-E613-4649-B861-B28862B23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9960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EB395-16DF-4620-A8AB-362769C2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روش شناسی تحقیق</a:t>
            </a:r>
          </a:p>
        </p:txBody>
      </p:sp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06E232B-4067-4CD6-9210-C9D1B8722448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88F3F64-991D-4486-84C7-5D9075747E7C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840E816-978B-4388-B3C9-161FFB7636F6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384791D-0B2B-4BE5-9883-3F0D7F0A795E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D9D94475-F25C-440F-AB73-CE0CC15FDE02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1DDC53F-78AD-47FA-A0E9-25AF7B4B2C36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49AF43E-DEEA-428C-AC50-E76C264B8387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4AC0B42F-149A-4745-AB9A-5AF2FF802177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7F5D779-E374-4927-8E39-46FE72EB5AD4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E7CBC34C-61FE-413F-ACC0-3B77EFB9D56D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9B1FD136-7EF0-415C-A496-366FF6D3ABCD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7B2ED04-BD7B-49C2-BF7A-12076B59DF83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58AF9AD-8CA0-4BA9-9418-AA47891CF2E5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608DFC79-B206-4192-95F9-F4F9E8C2F7BB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CED8A3-37E2-4915-AE10-A4886794900F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53C34D92-FB7E-449E-A24D-A0A8E616E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  <p:graphicFrame>
        <p:nvGraphicFramePr>
          <p:cNvPr id="47" name="Content Placeholder 4">
            <a:extLst>
              <a:ext uri="{FF2B5EF4-FFF2-40B4-BE49-F238E27FC236}">
                <a16:creationId xmlns:a16="http://schemas.microsoft.com/office/drawing/2014/main" id="{2E9149B5-2015-412D-8A51-13737B1CE529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8479363"/>
              </p:ext>
            </p:extLst>
          </p:nvPr>
        </p:nvGraphicFramePr>
        <p:xfrm>
          <a:off x="833438" y="2395959"/>
          <a:ext cx="8275637" cy="3900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98508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9D59280-2225-4595-9936-FB7FA8C30C4A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3B75640-8C4D-4AF9-B209-A6FA506A8B2B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55CA07A-6645-4D90-AE3A-3B59B1882F6B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3AC7DB7-213A-47D3-8E8A-314866CDA413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02BBAB0-5CE6-4CBA-A805-D93FECAD3AF9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33A2AFD-05AF-473D-8797-CC1861DDAE9E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1400256-5175-431B-BD99-DBAE3FEC275F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3DA77594-D0BF-4F8E-A929-B3EB7458CB8B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1D5C3FF-66DA-48D8-9116-DD169BE659ED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9CC0DCF-61C8-4818-ADD6-ED4972F2ACE5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5B763D5-8668-465E-A6A2-7052B44E9ED7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0B8C35-0031-4BD8-9B9E-6E009FD76D3C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4DF0B5-52EF-4516-B45D-E6C85B3EA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بخش 4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623CD70-FC91-4CE9-B478-83668BA4CBC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a-IR" sz="2800" b="1" dirty="0">
                <a:solidFill>
                  <a:srgbClr val="002060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rPr>
              <a:t>تجزیه و تحلیل داده ها</a:t>
            </a:r>
          </a:p>
        </p:txBody>
      </p:sp>
      <p:pic>
        <p:nvPicPr>
          <p:cNvPr id="2" name="Picture Placeholder 1">
            <a:extLst>
              <a:ext uri="{FF2B5EF4-FFF2-40B4-BE49-F238E27FC236}">
                <a16:creationId xmlns:a16="http://schemas.microsoft.com/office/drawing/2014/main" id="{1910A2C2-FAC5-408C-A798-2AA5EB3C7F8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l="526" r="526"/>
          <a:stretch>
            <a:fillRect/>
          </a:stretch>
        </p:blipFill>
        <p:spPr>
          <a:xfrm>
            <a:off x="531813" y="1595276"/>
            <a:ext cx="3582987" cy="3621088"/>
          </a:xfrm>
          <a:prstGeom prst="rect">
            <a:avLst/>
          </a:prstGeom>
        </p:spPr>
      </p:pic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7AD5C75-AB4A-4576-A168-0A88CE40AA7F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C42F1668-A197-4057-9326-22E65DE05CC3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990E92-FB2C-4631-92FC-F82FC5D90174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2" name="Picture 41">
            <a:extLst>
              <a:ext uri="{FF2B5EF4-FFF2-40B4-BE49-F238E27FC236}">
                <a16:creationId xmlns:a16="http://schemas.microsoft.com/office/drawing/2014/main" id="{77C8887A-E613-4649-B861-B28862B23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567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27BC-A9CA-4C04-8D74-248287420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22562-8F1E-4300-89F7-BD1445A93DD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EEB395-16DF-4620-A8AB-362769C2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نتایج </a:t>
            </a:r>
          </a:p>
        </p:txBody>
      </p:sp>
      <p:sp>
        <p:nvSpPr>
          <p:cNvPr id="36" name="Arrow: Striped Right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0B8E11A-A848-41CE-A395-8C32F70FB571}"/>
              </a:ext>
            </a:extLst>
          </p:cNvPr>
          <p:cNvSpPr/>
          <p:nvPr/>
        </p:nvSpPr>
        <p:spPr>
          <a:xfrm>
            <a:off x="11314205" y="5934395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row: Striped Right 3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25AB560-28F2-4A31-85B4-2220C95C2276}"/>
              </a:ext>
            </a:extLst>
          </p:cNvPr>
          <p:cNvSpPr/>
          <p:nvPr/>
        </p:nvSpPr>
        <p:spPr>
          <a:xfrm flipH="1">
            <a:off x="9801413" y="5925713"/>
            <a:ext cx="644385" cy="6458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5BCC78E-E641-443D-90D2-4393E665C91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50776699"/>
              </p:ext>
            </p:extLst>
          </p:nvPr>
        </p:nvGraphicFramePr>
        <p:xfrm>
          <a:off x="833438" y="1400175"/>
          <a:ext cx="8275637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4CC4CE94-5DF8-42C6-905F-D11B4E64CCE6}"/>
              </a:ext>
            </a:extLst>
          </p:cNvPr>
          <p:cNvGrpSpPr/>
          <p:nvPr/>
        </p:nvGrpSpPr>
        <p:grpSpPr>
          <a:xfrm>
            <a:off x="9801412" y="1385002"/>
            <a:ext cx="2157177" cy="752271"/>
            <a:chOff x="9772080" y="208468"/>
            <a:chExt cx="2103120" cy="822960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5C97F996-A25F-46FE-9F7B-8C9D39742542}"/>
                </a:ext>
              </a:extLst>
            </p:cNvPr>
            <p:cNvSpPr/>
            <p:nvPr/>
          </p:nvSpPr>
          <p:spPr>
            <a:xfrm>
              <a:off x="9772080" y="208468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2BD05D2-290B-47C0-AF5F-DBAFFE31953E}"/>
                </a:ext>
              </a:extLst>
            </p:cNvPr>
            <p:cNvSpPr txBox="1"/>
            <p:nvPr/>
          </p:nvSpPr>
          <p:spPr>
            <a:xfrm>
              <a:off x="9968278" y="419893"/>
              <a:ext cx="17107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مقدمه</a:t>
              </a:r>
              <a:r>
                <a:rPr lang="en-US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</a:t>
              </a:r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 و کلیات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883A971-279B-4E13-AA71-319FC98679B7}"/>
              </a:ext>
            </a:extLst>
          </p:cNvPr>
          <p:cNvGrpSpPr/>
          <p:nvPr/>
        </p:nvGrpSpPr>
        <p:grpSpPr>
          <a:xfrm>
            <a:off x="9801412" y="2293428"/>
            <a:ext cx="2157177" cy="752271"/>
            <a:chOff x="9772080" y="1123745"/>
            <a:chExt cx="2103120" cy="822960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61016C40-E882-426D-B632-8F3FDA09C2B8}"/>
                </a:ext>
              </a:extLst>
            </p:cNvPr>
            <p:cNvSpPr/>
            <p:nvPr/>
          </p:nvSpPr>
          <p:spPr>
            <a:xfrm>
              <a:off x="9772080" y="1123745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EAA2115-BD06-4A39-A45C-7D4523444BB6}"/>
                </a:ext>
              </a:extLst>
            </p:cNvPr>
            <p:cNvSpPr txBox="1"/>
            <p:nvPr/>
          </p:nvSpPr>
          <p:spPr>
            <a:xfrm>
              <a:off x="9920988" y="1335170"/>
              <a:ext cx="1805301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مبانی و ادبیات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FD3028C-7B8D-4425-B60C-37FE800FF7A2}"/>
              </a:ext>
            </a:extLst>
          </p:cNvPr>
          <p:cNvGrpSpPr/>
          <p:nvPr/>
        </p:nvGrpSpPr>
        <p:grpSpPr>
          <a:xfrm>
            <a:off x="9801412" y="3201854"/>
            <a:ext cx="2157177" cy="752271"/>
            <a:chOff x="9772080" y="2039022"/>
            <a:chExt cx="2103120" cy="822960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CD42BFD9-98CC-41F3-ACFE-30B874572486}"/>
                </a:ext>
              </a:extLst>
            </p:cNvPr>
            <p:cNvSpPr/>
            <p:nvPr/>
          </p:nvSpPr>
          <p:spPr>
            <a:xfrm>
              <a:off x="9772080" y="2039022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7F98EAF-E5C5-4F79-A1A9-0E8155BD0249}"/>
                </a:ext>
              </a:extLst>
            </p:cNvPr>
            <p:cNvSpPr txBox="1"/>
            <p:nvPr/>
          </p:nvSpPr>
          <p:spPr>
            <a:xfrm>
              <a:off x="10101325" y="2250447"/>
              <a:ext cx="1444626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روش شناسی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58593D3-85DA-4293-85AE-123DDE272F82}"/>
              </a:ext>
            </a:extLst>
          </p:cNvPr>
          <p:cNvGrpSpPr/>
          <p:nvPr/>
        </p:nvGrpSpPr>
        <p:grpSpPr>
          <a:xfrm>
            <a:off x="9801412" y="4110280"/>
            <a:ext cx="2157177" cy="752271"/>
            <a:chOff x="9772080" y="2954299"/>
            <a:chExt cx="2103120" cy="822960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57A9AA6C-C89B-45E9-B51E-C9AA40004D4E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3976255-19EE-4987-8D8F-24E0D2F30CA9}"/>
                </a:ext>
              </a:extLst>
            </p:cNvPr>
            <p:cNvSpPr txBox="1"/>
            <p:nvPr/>
          </p:nvSpPr>
          <p:spPr>
            <a:xfrm>
              <a:off x="10006751" y="3165724"/>
              <a:ext cx="1633782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تجزیه و تحلیل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3E3C11-A839-4FAD-BC8A-5A9435301444}"/>
              </a:ext>
            </a:extLst>
          </p:cNvPr>
          <p:cNvGrpSpPr/>
          <p:nvPr/>
        </p:nvGrpSpPr>
        <p:grpSpPr>
          <a:xfrm>
            <a:off x="9801412" y="5018707"/>
            <a:ext cx="2157177" cy="752271"/>
            <a:chOff x="9772080" y="2954299"/>
            <a:chExt cx="2103120" cy="822960"/>
          </a:xfrm>
        </p:grpSpPr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67C6215E-4EEF-4B02-BC67-CE8A8F868042}"/>
                </a:ext>
              </a:extLst>
            </p:cNvPr>
            <p:cNvSpPr/>
            <p:nvPr/>
          </p:nvSpPr>
          <p:spPr>
            <a:xfrm>
              <a:off x="9772080" y="2954299"/>
              <a:ext cx="2103120" cy="8229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11D59C7-019B-46A6-848A-1406D8481691}"/>
                </a:ext>
              </a:extLst>
            </p:cNvPr>
            <p:cNvSpPr txBox="1"/>
            <p:nvPr/>
          </p:nvSpPr>
          <p:spPr>
            <a:xfrm>
              <a:off x="10054042" y="3165724"/>
              <a:ext cx="1539204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 rtl="1"/>
              <a:r>
                <a:rPr lang="fa-IR" sz="2000" b="1" dirty="0">
                  <a:solidFill>
                    <a:schemeClr val="bg1"/>
                  </a:solidFill>
                  <a:latin typeface="IRANSans(FaNum)" panose="02040503050201020203" pitchFamily="18" charset="-78"/>
                  <a:cs typeface="IRANSans(FaNum)" panose="02040503050201020203" pitchFamily="18" charset="-78"/>
                </a:rPr>
                <a:t>منابع و مراجع</a:t>
              </a:r>
              <a:endParaRPr lang="en-US" sz="2000" b="1" dirty="0">
                <a:solidFill>
                  <a:schemeClr val="bg1"/>
                </a:solidFill>
                <a:latin typeface="IRANSans(FaNum)" panose="02040503050201020203" pitchFamily="18" charset="-78"/>
                <a:cs typeface="IRANSans(FaNum)" panose="02040503050201020203" pitchFamily="18" charset="-78"/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CCAEAA20-9D78-4801-A152-17A376F7FB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4731" y="73667"/>
            <a:ext cx="1170533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54546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1">
      <a:majorFont>
        <a:latin typeface="Times New Roman"/>
        <a:ea typeface=""/>
        <a:cs typeface="B Titr"/>
      </a:majorFont>
      <a:minorFont>
        <a:latin typeface="Times New Roman"/>
        <a:ea typeface=""/>
        <a:cs typeface="B Lotu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233</TotalTime>
  <Words>420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IRANSans(FaNum)</vt:lpstr>
      <vt:lpstr>Times New Roman</vt:lpstr>
      <vt:lpstr>Office Theme</vt:lpstr>
      <vt:lpstr>PowerPoint Presentation</vt:lpstr>
      <vt:lpstr>بخش 1</vt:lpstr>
      <vt:lpstr>بیان مسئله</vt:lpstr>
      <vt:lpstr>بخش 2</vt:lpstr>
      <vt:lpstr>مبانی ادبیات تحقیق</vt:lpstr>
      <vt:lpstr>بخش 3</vt:lpstr>
      <vt:lpstr>روش شناسی تحقیق</vt:lpstr>
      <vt:lpstr>بخش 4</vt:lpstr>
      <vt:lpstr>نتایج </vt:lpstr>
      <vt:lpstr>منابع</vt:lpstr>
      <vt:lpstr>از توجه شما سپاسگذارم</vt:lpstr>
      <vt:lpstr>دانلود پکیج پاورپوینت دانشجویی </vt:lpstr>
      <vt:lpstr>پیشنهاد ما به شما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pardweb.ir</dc:creator>
  <dc:description>مرجع تم و قالب پاورپوینت رایگان و حرفه ای https://pardweb.ir/phd-proposal-powerpoint/</dc:description>
  <cp:lastModifiedBy>pardweb p</cp:lastModifiedBy>
  <cp:revision>1</cp:revision>
  <dcterms:created xsi:type="dcterms:W3CDTF">2021-11-05T12:33:03Z</dcterms:created>
  <dcterms:modified xsi:type="dcterms:W3CDTF">2023-07-18T14:15:46Z</dcterms:modified>
</cp:coreProperties>
</file>