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D6F1-7F49-4804-B9B1-1279F3AFA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3794E-6AEE-FB01-CB81-A279C2D9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0979-DF7C-B1C9-9D70-17094554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33361-08F7-C0AC-5DC5-15A44278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A7E6A-0D73-27E0-4895-13AE585C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921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2EBE-CA48-BCFF-9BC1-1618EB71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B8D5A-723D-2933-7045-2D9F4B973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95978-6A83-8A20-72CF-016546E1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758E-9C87-2565-E893-3964E708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B6F6F-768E-9AC6-DF08-87E470DE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597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E8A5F-5B73-EE41-BD60-2E971FF41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5F5A1-0BB2-6F75-4730-F4ADCEC54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99A78-E83D-0E50-B39B-F7B73873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3EFE5-73AC-AECB-043D-36A40103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BAB30-61F5-D3A3-89C3-37D29486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040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6E57-B428-A14D-891A-14F176AA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DAF30-2D37-49D3-6026-00505C275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70579-C779-1274-FE3A-8568F079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3328E-AB44-E230-79A5-D348B303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CDA5C-788D-717E-2043-0C6FD495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33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48E2-EA02-2DF6-D115-B3E8E9FB2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C36A6-218D-EF07-5DC6-6399BBF0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55752-6995-87B4-7958-DBE055DB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2021-0CCE-E819-AA1C-F82E98A0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1E0A3-71D8-3C9E-AAF1-B13BDC5F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73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0B1F-835F-D13C-5525-300D7AF3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6346E-2B5C-E0CE-903E-B0E4C9375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3E994-5B91-1992-BB07-B310DB366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57F44-ECDC-5E7A-518E-546E8F50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2C60E-BB17-5051-1D91-E109AEA3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45ECC-ABBC-0354-275D-410E93F6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009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8FD3-AEAE-2C5A-4DE5-500A5550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F5419-4AC7-C610-DE6E-A2979E65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8E67A-B593-D199-3C3A-FF24F018E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BB80D-0369-4215-7D47-84D6E9D2F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DA446-D844-1DB5-B27B-A3284D0DA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C4398-8D14-E01C-8D5C-A91A3808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0DA3A-7251-E3E5-9F87-24CDE1BD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6F0FC-CAE5-E1D6-D63E-1F782656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74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DC8C-35F7-2AE0-04C6-834C9431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2A07D-8EFB-F9B0-97F4-673BBD74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0747B-BB7E-BAE7-5589-65EB5E38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34CAF-1C8C-AC7E-0831-744D6DC3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161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3794B-341D-A870-7FE9-0253D04A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FDFC2-7E90-82D3-DE1A-074B003D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4EE47-4E67-3083-8B69-14A1D402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442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E8E6-4AFB-74B3-A076-4BB34893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DD31-4236-E7B0-22C2-C1454B69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A3521-8770-B0B0-0E62-38DA642D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C3E10-7416-F0F9-643C-1CD83D8A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9D726-3548-F2BC-DB5C-C396ACEA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99C33-BBAF-D5EB-6988-779D756D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92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7A76-D526-1E5C-336B-4898C585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07BD3-3354-E758-6437-1EA49BB67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CBE8E-4E36-513F-0BF8-CC2FCB20F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BEDD8-B6B0-C0DA-92CE-3182DDF3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7AC12-F6C2-62CC-BE16-DC2A0C62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D23C-A40D-4AAD-BB71-E357E04D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172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94C527-1213-514A-DB1C-989FA2C3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1B6F0-3458-EBD5-6E6D-83185203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8BE6-4182-737F-DF04-CA95F1724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DF3D-CB11-4EDE-90C6-E1568F8375A1}" type="datetimeFigureOut">
              <a:rPr lang="en-IN" smtClean="0"/>
              <a:t>01-01-2024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092DE-3DBC-D8BC-5B6A-86010B985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CA9A-4691-E439-A6D0-743777527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5884C-A94A-41C4-92FF-2032A02F92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87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blue and pink background&#10;&#10;Description automatically generated">
            <a:extLst>
              <a:ext uri="{FF2B5EF4-FFF2-40B4-BE49-F238E27FC236}">
                <a16:creationId xmlns:a16="http://schemas.microsoft.com/office/drawing/2014/main" id="{EA754FAD-6F4D-0984-8C40-F9556EB4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4" b="16419"/>
          <a:stretch/>
        </p:blipFill>
        <p:spPr>
          <a:xfrm>
            <a:off x="0" y="1"/>
            <a:ext cx="12192000" cy="312986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ABB923-95AF-7D3D-E797-A7A34BD97C43}"/>
              </a:ext>
            </a:extLst>
          </p:cNvPr>
          <p:cNvSpPr/>
          <p:nvPr/>
        </p:nvSpPr>
        <p:spPr>
          <a:xfrm>
            <a:off x="929985" y="5166516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D61A61-7DBE-013E-047B-4DC9A8613215}"/>
              </a:ext>
            </a:extLst>
          </p:cNvPr>
          <p:cNvSpPr/>
          <p:nvPr/>
        </p:nvSpPr>
        <p:spPr>
          <a:xfrm>
            <a:off x="968023" y="3601137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JANUARY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DC70B0-8A79-67D8-382A-1FE5D6CD1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81989"/>
              </p:ext>
            </p:extLst>
          </p:nvPr>
        </p:nvGraphicFramePr>
        <p:xfrm>
          <a:off x="1009199" y="3871163"/>
          <a:ext cx="1469762" cy="8346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6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1253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9C231C-B96A-0CE8-9C20-2B938E03D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79633"/>
              </p:ext>
            </p:extLst>
          </p:nvPr>
        </p:nvGraphicFramePr>
        <p:xfrm>
          <a:off x="2753416" y="3871163"/>
          <a:ext cx="1406346" cy="8346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6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146550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301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8243904-7260-0148-28E7-C1EFC42C6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96510"/>
              </p:ext>
            </p:extLst>
          </p:nvPr>
        </p:nvGraphicFramePr>
        <p:xfrm>
          <a:off x="4497633" y="3871163"/>
          <a:ext cx="1469762" cy="8346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6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57276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0012533-CD46-FD25-B1C9-BEF10E2B5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130916"/>
              </p:ext>
            </p:extLst>
          </p:nvPr>
        </p:nvGraphicFramePr>
        <p:xfrm>
          <a:off x="6241850" y="3871163"/>
          <a:ext cx="1469762" cy="8346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6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12539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BE390C-E7E2-3B02-2C98-00D76C61B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39800"/>
              </p:ext>
            </p:extLst>
          </p:nvPr>
        </p:nvGraphicFramePr>
        <p:xfrm>
          <a:off x="7986067" y="3871163"/>
          <a:ext cx="1469762" cy="8346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6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3014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36C446-E32C-8BBF-434C-B8A9D7116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29081"/>
              </p:ext>
            </p:extLst>
          </p:nvPr>
        </p:nvGraphicFramePr>
        <p:xfrm>
          <a:off x="9730282" y="3871164"/>
          <a:ext cx="1469745" cy="8346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4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4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4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18462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35299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4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4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9234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9234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9234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9234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9234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9234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9234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1681" marR="21681" marT="8959" marB="895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57276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033B0C-7466-AB40-7394-10AFB332B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35517"/>
              </p:ext>
            </p:extLst>
          </p:nvPr>
        </p:nvGraphicFramePr>
        <p:xfrm>
          <a:off x="975169" y="5433009"/>
          <a:ext cx="1469762" cy="8243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6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12539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6D5D90A-32B9-36F9-77C6-9B22699A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195927"/>
              </p:ext>
            </p:extLst>
          </p:nvPr>
        </p:nvGraphicFramePr>
        <p:xfrm>
          <a:off x="2732999" y="5433009"/>
          <a:ext cx="1469762" cy="8243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6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301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B9F4CC7-C08F-B0A8-3F2D-A2D21B294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73209"/>
              </p:ext>
            </p:extLst>
          </p:nvPr>
        </p:nvGraphicFramePr>
        <p:xfrm>
          <a:off x="4490829" y="5433009"/>
          <a:ext cx="1469762" cy="8243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6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57276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5E59BA-12B5-AF76-A771-6CEA06A3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64421"/>
              </p:ext>
            </p:extLst>
          </p:nvPr>
        </p:nvGraphicFramePr>
        <p:xfrm>
          <a:off x="6248659" y="5433009"/>
          <a:ext cx="1469762" cy="8243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6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12539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C0BF966-8FB1-4E6F-7717-56157C730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44398"/>
              </p:ext>
            </p:extLst>
          </p:nvPr>
        </p:nvGraphicFramePr>
        <p:xfrm>
          <a:off x="8006489" y="5433009"/>
          <a:ext cx="1469762" cy="8243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6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6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30149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2D98C58-6C9F-FF0E-4DEF-9B37DE737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4612"/>
              </p:ext>
            </p:extLst>
          </p:nvPr>
        </p:nvGraphicFramePr>
        <p:xfrm>
          <a:off x="9730282" y="5433009"/>
          <a:ext cx="1469745" cy="8243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64">
                  <a:extLst>
                    <a:ext uri="{9D8B030D-6E8A-4147-A177-3AD203B41FA5}">
                      <a16:colId xmlns:a16="http://schemas.microsoft.com/office/drawing/2014/main" val="3275610103"/>
                    </a:ext>
                  </a:extLst>
                </a:gridCol>
                <a:gridCol w="209964">
                  <a:extLst>
                    <a:ext uri="{9D8B030D-6E8A-4147-A177-3AD203B41FA5}">
                      <a16:colId xmlns:a16="http://schemas.microsoft.com/office/drawing/2014/main" val="2556368130"/>
                    </a:ext>
                  </a:extLst>
                </a:gridCol>
                <a:gridCol w="209964">
                  <a:extLst>
                    <a:ext uri="{9D8B030D-6E8A-4147-A177-3AD203B41FA5}">
                      <a16:colId xmlns:a16="http://schemas.microsoft.com/office/drawing/2014/main" val="1597134958"/>
                    </a:ext>
                  </a:extLst>
                </a:gridCol>
                <a:gridCol w="184626">
                  <a:extLst>
                    <a:ext uri="{9D8B030D-6E8A-4147-A177-3AD203B41FA5}">
                      <a16:colId xmlns:a16="http://schemas.microsoft.com/office/drawing/2014/main" val="1078592899"/>
                    </a:ext>
                  </a:extLst>
                </a:gridCol>
                <a:gridCol w="235299">
                  <a:extLst>
                    <a:ext uri="{9D8B030D-6E8A-4147-A177-3AD203B41FA5}">
                      <a16:colId xmlns:a16="http://schemas.microsoft.com/office/drawing/2014/main" val="2775965240"/>
                    </a:ext>
                  </a:extLst>
                </a:gridCol>
                <a:gridCol w="209964">
                  <a:extLst>
                    <a:ext uri="{9D8B030D-6E8A-4147-A177-3AD203B41FA5}">
                      <a16:colId xmlns:a16="http://schemas.microsoft.com/office/drawing/2014/main" val="2878803876"/>
                    </a:ext>
                  </a:extLst>
                </a:gridCol>
                <a:gridCol w="209964">
                  <a:extLst>
                    <a:ext uri="{9D8B030D-6E8A-4147-A177-3AD203B41FA5}">
                      <a16:colId xmlns:a16="http://schemas.microsoft.com/office/drawing/2014/main" val="3981785512"/>
                    </a:ext>
                  </a:extLst>
                </a:gridCol>
              </a:tblGrid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85835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1456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9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3753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71309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0334"/>
                  </a:ext>
                </a:extLst>
              </a:tr>
              <a:tr h="117770"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17480" marR="17480" marT="7224" marB="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572764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15BED6-133C-1439-4E08-A21AAD3D45B8}"/>
              </a:ext>
            </a:extLst>
          </p:cNvPr>
          <p:cNvSpPr/>
          <p:nvPr/>
        </p:nvSpPr>
        <p:spPr>
          <a:xfrm>
            <a:off x="2681807" y="5166516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AUGUST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648094-FD5E-6792-290B-6B51E0ACA1DB}"/>
              </a:ext>
            </a:extLst>
          </p:cNvPr>
          <p:cNvSpPr/>
          <p:nvPr/>
        </p:nvSpPr>
        <p:spPr>
          <a:xfrm>
            <a:off x="2712238" y="3601137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FEBRUARY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ABA0CC2-5849-DD10-1E2C-9791E8DE7CB6}"/>
              </a:ext>
            </a:extLst>
          </p:cNvPr>
          <p:cNvSpPr/>
          <p:nvPr/>
        </p:nvSpPr>
        <p:spPr>
          <a:xfrm>
            <a:off x="4433629" y="5166516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SEPTEMBER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30097B-03C0-6CEA-7047-9EED7A908798}"/>
              </a:ext>
            </a:extLst>
          </p:cNvPr>
          <p:cNvSpPr/>
          <p:nvPr/>
        </p:nvSpPr>
        <p:spPr>
          <a:xfrm>
            <a:off x="4456453" y="3601137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4F41B7-9B2C-89B5-388A-E9D4A87DFAB2}"/>
              </a:ext>
            </a:extLst>
          </p:cNvPr>
          <p:cNvSpPr/>
          <p:nvPr/>
        </p:nvSpPr>
        <p:spPr>
          <a:xfrm>
            <a:off x="6185451" y="5166516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OCTOBER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4D0ECD-A856-B3A2-33F3-6541AF4805A2}"/>
              </a:ext>
            </a:extLst>
          </p:cNvPr>
          <p:cNvSpPr/>
          <p:nvPr/>
        </p:nvSpPr>
        <p:spPr>
          <a:xfrm>
            <a:off x="6200668" y="3601137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APRIL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96EC6C7-6E14-208A-9951-24AF167C09B5}"/>
              </a:ext>
            </a:extLst>
          </p:cNvPr>
          <p:cNvSpPr/>
          <p:nvPr/>
        </p:nvSpPr>
        <p:spPr>
          <a:xfrm>
            <a:off x="7937273" y="5166516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NOVEMBER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2BBDF0-4A28-610F-4953-312F3F7DF91C}"/>
              </a:ext>
            </a:extLst>
          </p:cNvPr>
          <p:cNvSpPr/>
          <p:nvPr/>
        </p:nvSpPr>
        <p:spPr>
          <a:xfrm>
            <a:off x="7944883" y="3601137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CC44A4-96BF-588F-D31C-2E00748F7C79}"/>
              </a:ext>
            </a:extLst>
          </p:cNvPr>
          <p:cNvSpPr/>
          <p:nvPr/>
        </p:nvSpPr>
        <p:spPr>
          <a:xfrm>
            <a:off x="9689097" y="5166516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DECEMBER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EE1168-5F40-9402-F8FE-1F94B4771FFF}"/>
              </a:ext>
            </a:extLst>
          </p:cNvPr>
          <p:cNvSpPr/>
          <p:nvPr/>
        </p:nvSpPr>
        <p:spPr>
          <a:xfrm>
            <a:off x="9689097" y="3601137"/>
            <a:ext cx="1552115" cy="1634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513E7F-72B2-597B-AD7D-183D193A8199}"/>
              </a:ext>
            </a:extLst>
          </p:cNvPr>
          <p:cNvSpPr txBox="1"/>
          <p:nvPr/>
        </p:nvSpPr>
        <p:spPr>
          <a:xfrm>
            <a:off x="4586613" y="780102"/>
            <a:ext cx="3018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  <a:endParaRPr lang="en-IN" sz="9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Picture 28" descr="A blurry image of a blue and pink background&#10;&#10;Description automatically generated">
            <a:extLst>
              <a:ext uri="{FF2B5EF4-FFF2-40B4-BE49-F238E27FC236}">
                <a16:creationId xmlns:a16="http://schemas.microsoft.com/office/drawing/2014/main" id="{23EDE72E-A63D-1AD7-8D4C-0A9A46E22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8" b="21549"/>
          <a:stretch/>
        </p:blipFill>
        <p:spPr>
          <a:xfrm>
            <a:off x="0" y="6694576"/>
            <a:ext cx="12192000" cy="163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E085B-EFC7-4731-88DF-C0C3E4A68261}"/>
              </a:ext>
            </a:extLst>
          </p:cNvPr>
          <p:cNvSpPr txBox="1"/>
          <p:nvPr/>
        </p:nvSpPr>
        <p:spPr>
          <a:xfrm flipH="1">
            <a:off x="4218335" y="2383684"/>
            <a:ext cx="338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PardWeb.ir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57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3681"/>
      </a:accent1>
      <a:accent2>
        <a:srgbClr val="1A55A1"/>
      </a:accent2>
      <a:accent3>
        <a:srgbClr val="B8DDEF"/>
      </a:accent3>
      <a:accent4>
        <a:srgbClr val="FFC000"/>
      </a:accent4>
      <a:accent5>
        <a:srgbClr val="C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604</Words>
  <PresentationFormat>Widescreen</PresentationFormat>
  <Paragraphs>602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>pardweb.ir</dc:description>
  <dcterms:created xsi:type="dcterms:W3CDTF">2023-08-14T08:46:49Z</dcterms:created>
  <dcterms:modified xsi:type="dcterms:W3CDTF">2024-01-01T04:44:37Z</dcterms:modified>
</cp:coreProperties>
</file>