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00FF00"/>
          </p15:clr>
        </p15:guide>
        <p15:guide id="2" pos="449">
          <p15:clr>
            <a:srgbClr val="00FF00"/>
          </p15:clr>
        </p15:guide>
        <p15:guide id="3" orient="horz" pos="2900">
          <p15:clr>
            <a:srgbClr val="9AA0A6"/>
          </p15:clr>
        </p15:guide>
        <p15:guide id="4" pos="5311">
          <p15:clr>
            <a:srgbClr val="9AA0A6"/>
          </p15:clr>
        </p15:guide>
        <p15:guide id="5" orient="horz" pos="602">
          <p15:clr>
            <a:srgbClr val="00FFFF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1D1651-14B4-439C-AF47-C176E56B1F47}">
  <a:tblStyle styleId="{E61D1651-14B4-439C-AF47-C176E56B1F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>
      <p:cViewPr varScale="1">
        <p:scale>
          <a:sx n="102" d="100"/>
          <a:sy n="102" d="100"/>
        </p:scale>
        <p:origin x="826" y="67"/>
      </p:cViewPr>
      <p:guideLst>
        <p:guide orient="horz" pos="340"/>
        <p:guide pos="449"/>
        <p:guide orient="horz" pos="2900"/>
        <p:guide pos="5311"/>
        <p:guide orient="horz" pos="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00026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9c5dcfed4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9c5dcfed49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8f5384933e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8f5384933e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8f5384933e_1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8f5384933e_1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9f7a052d43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9f7a052d43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96b4090b72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96b4090b72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95282b4b06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95282b4b06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9f7a052d43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9f7a052d43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9d1cfd01f0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9d1cfd01f0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96b4090b72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96b4090b72_0_5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9d1cfd01f0_0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9d1cfd01f0_0_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92308feca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92308feca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9eb84fbe48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7" name="Google Shape;517;g9eb84fbe48_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9c5dcfed49_0_8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9c5dcfed49_0_8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96b4090b7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Google Shape;546;g96b4090b7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943a79ac5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Google Shape;693;g943a79ac5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g96b4090b72_0_7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9" name="Google Shape;719;g96b4090b72_0_7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g92307e9785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3" name="Google Shape;753;g92307e9785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97ac7c98e9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97ac7c98e9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g97ac7c98e9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6" name="Google Shape;796;g97ac7c98e9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a3d20aaa56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a3d20aaa56_0_3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8f5384933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8f5384933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9eb84fbe48_2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9eb84fbe48_2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96b4090b72_0_5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96b4090b72_0_5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8f5384933e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8f5384933e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8f5384933e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8f5384933e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96b4090b72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96b4090b72_0_2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8f5384933e_0_3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8f5384933e_0_3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hyperlink" Target="https://pardweb.ir/" TargetMode="External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50800" y="1906706"/>
            <a:ext cx="5042400" cy="8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371800" y="2947594"/>
            <a:ext cx="4400400" cy="2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solidFill>
                  <a:schemeClr val="lt1"/>
                </a:solid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/>
          <p:nvPr/>
        </p:nvSpPr>
        <p:spPr>
          <a:xfrm>
            <a:off x="8270200" y="890292"/>
            <a:ext cx="873800" cy="1219250"/>
          </a:xfrm>
          <a:custGeom>
            <a:avLst/>
            <a:gdLst/>
            <a:ahLst/>
            <a:cxnLst/>
            <a:rect l="l" t="t" r="r" b="b"/>
            <a:pathLst>
              <a:path w="34952" h="48770" extrusionOk="0">
                <a:moveTo>
                  <a:pt x="34952" y="1"/>
                </a:moveTo>
                <a:lnTo>
                  <a:pt x="1" y="22218"/>
                </a:lnTo>
                <a:lnTo>
                  <a:pt x="34952" y="48770"/>
                </a:lnTo>
                <a:lnTo>
                  <a:pt x="34952" y="1"/>
                </a:lnTo>
                <a:close/>
              </a:path>
            </a:pathLst>
          </a:custGeom>
          <a:gradFill>
            <a:gsLst>
              <a:gs pos="0">
                <a:srgbClr val="DE5926"/>
              </a:gs>
              <a:gs pos="100000">
                <a:srgbClr val="B8481D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797875" y="0"/>
            <a:ext cx="3346125" cy="1601300"/>
          </a:xfrm>
          <a:custGeom>
            <a:avLst/>
            <a:gdLst/>
            <a:ahLst/>
            <a:cxnLst/>
            <a:rect l="l" t="t" r="r" b="b"/>
            <a:pathLst>
              <a:path w="133845" h="64052" extrusionOk="0">
                <a:moveTo>
                  <a:pt x="1" y="0"/>
                </a:moveTo>
                <a:lnTo>
                  <a:pt x="81824" y="62225"/>
                </a:lnTo>
                <a:cubicBezTo>
                  <a:pt x="83425" y="63438"/>
                  <a:pt x="85313" y="64052"/>
                  <a:pt x="87194" y="64052"/>
                </a:cubicBezTo>
                <a:cubicBezTo>
                  <a:pt x="88814" y="64052"/>
                  <a:pt x="90428" y="63597"/>
                  <a:pt x="91849" y="62677"/>
                </a:cubicBezTo>
                <a:lnTo>
                  <a:pt x="133845" y="36035"/>
                </a:lnTo>
                <a:lnTo>
                  <a:pt x="13384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536625" y="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18244" y="0"/>
                </a:moveTo>
                <a:lnTo>
                  <a:pt x="0" y="24746"/>
                </a:lnTo>
                <a:lnTo>
                  <a:pt x="24295" y="31700"/>
                </a:lnTo>
                <a:lnTo>
                  <a:pt x="24295" y="0"/>
                </a:lnTo>
                <a:close/>
              </a:path>
            </a:pathLst>
          </a:custGeom>
          <a:gradFill>
            <a:gsLst>
              <a:gs pos="0">
                <a:srgbClr val="B23363"/>
              </a:gs>
              <a:gs pos="100000">
                <a:srgbClr val="952652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5292125" y="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1" y="0"/>
                </a:moveTo>
                <a:lnTo>
                  <a:pt x="116143" y="33506"/>
                </a:lnTo>
                <a:cubicBezTo>
                  <a:pt x="116940" y="33731"/>
                  <a:pt x="117750" y="33840"/>
                  <a:pt x="118553" y="33840"/>
                </a:cubicBezTo>
                <a:cubicBezTo>
                  <a:pt x="121302" y="33840"/>
                  <a:pt x="123969" y="32561"/>
                  <a:pt x="125716" y="30255"/>
                </a:cubicBezTo>
                <a:lnTo>
                  <a:pt x="1480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0" y="3023400"/>
            <a:ext cx="876050" cy="1219250"/>
          </a:xfrm>
          <a:custGeom>
            <a:avLst/>
            <a:gdLst/>
            <a:ahLst/>
            <a:cxnLst/>
            <a:rect l="l" t="t" r="r" b="b"/>
            <a:pathLst>
              <a:path w="35042" h="48770" extrusionOk="0">
                <a:moveTo>
                  <a:pt x="0" y="0"/>
                </a:moveTo>
                <a:lnTo>
                  <a:pt x="0" y="48769"/>
                </a:lnTo>
                <a:lnTo>
                  <a:pt x="35041" y="2655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622D57"/>
              </a:gs>
              <a:gs pos="100000">
                <a:srgbClr val="30062B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0" y="3542200"/>
            <a:ext cx="3346100" cy="1601300"/>
          </a:xfrm>
          <a:custGeom>
            <a:avLst/>
            <a:gdLst/>
            <a:ahLst/>
            <a:cxnLst/>
            <a:rect l="l" t="t" r="r" b="b"/>
            <a:pathLst>
              <a:path w="133844" h="64052" extrusionOk="0">
                <a:moveTo>
                  <a:pt x="46651" y="0"/>
                </a:moveTo>
                <a:cubicBezTo>
                  <a:pt x="45031" y="0"/>
                  <a:pt x="43417" y="455"/>
                  <a:pt x="41995" y="1375"/>
                </a:cubicBezTo>
                <a:lnTo>
                  <a:pt x="0" y="28017"/>
                </a:lnTo>
                <a:lnTo>
                  <a:pt x="0" y="64052"/>
                </a:lnTo>
                <a:lnTo>
                  <a:pt x="133844" y="64052"/>
                </a:lnTo>
                <a:lnTo>
                  <a:pt x="52020" y="1826"/>
                </a:lnTo>
                <a:cubicBezTo>
                  <a:pt x="50419" y="614"/>
                  <a:pt x="48531" y="0"/>
                  <a:pt x="466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0" y="435100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0" y="0"/>
                </a:moveTo>
                <a:lnTo>
                  <a:pt x="0" y="31700"/>
                </a:lnTo>
                <a:lnTo>
                  <a:pt x="6051" y="31700"/>
                </a:lnTo>
                <a:lnTo>
                  <a:pt x="24294" y="695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79324"/>
              </a:gs>
              <a:gs pos="100000">
                <a:srgbClr val="A45C0A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26450" y="429750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29472" y="0"/>
                </a:moveTo>
                <a:cubicBezTo>
                  <a:pt x="26727" y="0"/>
                  <a:pt x="24076" y="1279"/>
                  <a:pt x="22399" y="3585"/>
                </a:cubicBezTo>
                <a:lnTo>
                  <a:pt x="1" y="33840"/>
                </a:lnTo>
                <a:lnTo>
                  <a:pt x="148024" y="33840"/>
                </a:lnTo>
                <a:lnTo>
                  <a:pt x="31881" y="334"/>
                </a:lnTo>
                <a:cubicBezTo>
                  <a:pt x="31085" y="109"/>
                  <a:pt x="30275" y="0"/>
                  <a:pt x="294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- 3">
  <p:cSld name="CUSTOM_11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2671800" y="539500"/>
            <a:ext cx="38004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subTitle" idx="1"/>
          </p:nvPr>
        </p:nvSpPr>
        <p:spPr>
          <a:xfrm>
            <a:off x="1101919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9pPr>
          </a:lstStyle>
          <a:p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ubTitle" idx="2"/>
          </p:nvPr>
        </p:nvSpPr>
        <p:spPr>
          <a:xfrm>
            <a:off x="1101919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95" name="Google Shape;95;p11"/>
          <p:cNvSpPr txBox="1">
            <a:spLocks noGrp="1"/>
          </p:cNvSpPr>
          <p:nvPr>
            <p:ph type="subTitle" idx="3"/>
          </p:nvPr>
        </p:nvSpPr>
        <p:spPr>
          <a:xfrm>
            <a:off x="2956919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9pPr>
          </a:lstStyle>
          <a:p>
            <a:endParaRPr dirty="0"/>
          </a:p>
        </p:txBody>
      </p:sp>
      <p:sp>
        <p:nvSpPr>
          <p:cNvPr id="96" name="Google Shape;96;p11"/>
          <p:cNvSpPr txBox="1">
            <a:spLocks noGrp="1"/>
          </p:cNvSpPr>
          <p:nvPr>
            <p:ph type="subTitle" idx="4"/>
          </p:nvPr>
        </p:nvSpPr>
        <p:spPr>
          <a:xfrm>
            <a:off x="2956919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97" name="Google Shape;97;p11"/>
          <p:cNvSpPr txBox="1">
            <a:spLocks noGrp="1"/>
          </p:cNvSpPr>
          <p:nvPr>
            <p:ph type="subTitle" idx="5"/>
          </p:nvPr>
        </p:nvSpPr>
        <p:spPr>
          <a:xfrm>
            <a:off x="4811906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9pPr>
          </a:lstStyle>
          <a:p>
            <a:endParaRPr dirty="0"/>
          </a:p>
        </p:txBody>
      </p:sp>
      <p:sp>
        <p:nvSpPr>
          <p:cNvPr id="98" name="Google Shape;98;p11"/>
          <p:cNvSpPr txBox="1">
            <a:spLocks noGrp="1"/>
          </p:cNvSpPr>
          <p:nvPr>
            <p:ph type="subTitle" idx="6"/>
          </p:nvPr>
        </p:nvSpPr>
        <p:spPr>
          <a:xfrm>
            <a:off x="4811906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11"/>
          <p:cNvSpPr txBox="1">
            <a:spLocks noGrp="1"/>
          </p:cNvSpPr>
          <p:nvPr>
            <p:ph type="subTitle" idx="7"/>
          </p:nvPr>
        </p:nvSpPr>
        <p:spPr>
          <a:xfrm>
            <a:off x="6666894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/>
            </a:lvl9pPr>
          </a:lstStyle>
          <a:p>
            <a:endParaRPr dirty="0"/>
          </a:p>
        </p:txBody>
      </p:sp>
      <p:sp>
        <p:nvSpPr>
          <p:cNvPr id="100" name="Google Shape;100;p11"/>
          <p:cNvSpPr txBox="1">
            <a:spLocks noGrp="1"/>
          </p:cNvSpPr>
          <p:nvPr>
            <p:ph type="subTitle" idx="8"/>
          </p:nvPr>
        </p:nvSpPr>
        <p:spPr>
          <a:xfrm>
            <a:off x="6666894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01" name="Google Shape;101;p11"/>
          <p:cNvSpPr/>
          <p:nvPr/>
        </p:nvSpPr>
        <p:spPr>
          <a:xfrm rot="-5400000">
            <a:off x="6520596" y="-2181640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1"/>
          <p:cNvSpPr/>
          <p:nvPr/>
        </p:nvSpPr>
        <p:spPr>
          <a:xfrm rot="5400000">
            <a:off x="629321" y="2813435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1"/>
          <p:cNvSpPr/>
          <p:nvPr/>
        </p:nvSpPr>
        <p:spPr>
          <a:xfrm rot="-5400000">
            <a:off x="5302321" y="-2536015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- 4">
  <p:cSld name="CUSTOM_3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2"/>
          <p:cNvSpPr txBox="1">
            <a:spLocks noGrp="1"/>
          </p:cNvSpPr>
          <p:nvPr>
            <p:ph type="title"/>
          </p:nvPr>
        </p:nvSpPr>
        <p:spPr>
          <a:xfrm>
            <a:off x="3383250" y="539500"/>
            <a:ext cx="2377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106" name="Google Shape;106;p12"/>
          <p:cNvSpPr txBox="1">
            <a:spLocks noGrp="1"/>
          </p:cNvSpPr>
          <p:nvPr>
            <p:ph type="subTitle" idx="1"/>
          </p:nvPr>
        </p:nvSpPr>
        <p:spPr>
          <a:xfrm>
            <a:off x="659800" y="1316320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07" name="Google Shape;107;p12"/>
          <p:cNvSpPr txBox="1">
            <a:spLocks noGrp="1"/>
          </p:cNvSpPr>
          <p:nvPr>
            <p:ph type="subTitle" idx="2"/>
          </p:nvPr>
        </p:nvSpPr>
        <p:spPr>
          <a:xfrm>
            <a:off x="4586463" y="1316320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08" name="Google Shape;108;p12"/>
          <p:cNvSpPr txBox="1">
            <a:spLocks noGrp="1"/>
          </p:cNvSpPr>
          <p:nvPr>
            <p:ph type="subTitle" idx="3"/>
          </p:nvPr>
        </p:nvSpPr>
        <p:spPr>
          <a:xfrm>
            <a:off x="2623138" y="3879199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09" name="Google Shape;109;p12"/>
          <p:cNvSpPr txBox="1">
            <a:spLocks noGrp="1"/>
          </p:cNvSpPr>
          <p:nvPr>
            <p:ph type="subTitle" idx="4"/>
          </p:nvPr>
        </p:nvSpPr>
        <p:spPr>
          <a:xfrm>
            <a:off x="6549788" y="3879199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10" name="Google Shape;110;p12"/>
          <p:cNvSpPr/>
          <p:nvPr/>
        </p:nvSpPr>
        <p:spPr>
          <a:xfrm>
            <a:off x="0" y="435100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0" y="0"/>
                </a:moveTo>
                <a:lnTo>
                  <a:pt x="0" y="31700"/>
                </a:lnTo>
                <a:lnTo>
                  <a:pt x="6051" y="31700"/>
                </a:lnTo>
                <a:lnTo>
                  <a:pt x="24294" y="695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79324"/>
              </a:gs>
              <a:gs pos="100000">
                <a:srgbClr val="A45C0A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2"/>
          <p:cNvSpPr/>
          <p:nvPr/>
        </p:nvSpPr>
        <p:spPr>
          <a:xfrm>
            <a:off x="126450" y="429750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29472" y="0"/>
                </a:moveTo>
                <a:cubicBezTo>
                  <a:pt x="26727" y="0"/>
                  <a:pt x="24076" y="1279"/>
                  <a:pt x="22399" y="3585"/>
                </a:cubicBezTo>
                <a:lnTo>
                  <a:pt x="1" y="33840"/>
                </a:lnTo>
                <a:lnTo>
                  <a:pt x="148024" y="33840"/>
                </a:lnTo>
                <a:lnTo>
                  <a:pt x="31881" y="334"/>
                </a:lnTo>
                <a:cubicBezTo>
                  <a:pt x="31085" y="109"/>
                  <a:pt x="30275" y="0"/>
                  <a:pt x="294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2"/>
          <p:cNvSpPr/>
          <p:nvPr/>
        </p:nvSpPr>
        <p:spPr>
          <a:xfrm>
            <a:off x="8536631" y="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18244" y="0"/>
                </a:moveTo>
                <a:lnTo>
                  <a:pt x="0" y="24746"/>
                </a:lnTo>
                <a:lnTo>
                  <a:pt x="24295" y="31700"/>
                </a:lnTo>
                <a:lnTo>
                  <a:pt x="24295" y="0"/>
                </a:lnTo>
                <a:close/>
              </a:path>
            </a:pathLst>
          </a:custGeom>
          <a:gradFill>
            <a:gsLst>
              <a:gs pos="0">
                <a:srgbClr val="B23363"/>
              </a:gs>
              <a:gs pos="100000">
                <a:srgbClr val="952652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2"/>
          <p:cNvSpPr/>
          <p:nvPr/>
        </p:nvSpPr>
        <p:spPr>
          <a:xfrm>
            <a:off x="5304525" y="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1" y="0"/>
                </a:moveTo>
                <a:lnTo>
                  <a:pt x="116143" y="33506"/>
                </a:lnTo>
                <a:cubicBezTo>
                  <a:pt x="116940" y="33731"/>
                  <a:pt x="117750" y="33840"/>
                  <a:pt x="118553" y="33840"/>
                </a:cubicBezTo>
                <a:cubicBezTo>
                  <a:pt x="121302" y="33840"/>
                  <a:pt x="123969" y="32561"/>
                  <a:pt x="125716" y="30255"/>
                </a:cubicBezTo>
                <a:lnTo>
                  <a:pt x="1480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2"/>
          <p:cNvSpPr txBox="1">
            <a:spLocks noGrp="1"/>
          </p:cNvSpPr>
          <p:nvPr>
            <p:ph type="title" idx="5" hasCustomPrompt="1"/>
          </p:nvPr>
        </p:nvSpPr>
        <p:spPr>
          <a:xfrm>
            <a:off x="3354083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12"/>
          <p:cNvSpPr txBox="1">
            <a:spLocks noGrp="1"/>
          </p:cNvSpPr>
          <p:nvPr>
            <p:ph type="title" idx="6" hasCustomPrompt="1"/>
          </p:nvPr>
        </p:nvSpPr>
        <p:spPr>
          <a:xfrm>
            <a:off x="5317417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6" name="Google Shape;116;p12"/>
          <p:cNvSpPr txBox="1">
            <a:spLocks noGrp="1"/>
          </p:cNvSpPr>
          <p:nvPr>
            <p:ph type="title" idx="7" hasCustomPrompt="1"/>
          </p:nvPr>
        </p:nvSpPr>
        <p:spPr>
          <a:xfrm>
            <a:off x="7280750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7" name="Google Shape;117;p12"/>
          <p:cNvSpPr txBox="1">
            <a:spLocks noGrp="1"/>
          </p:cNvSpPr>
          <p:nvPr>
            <p:ph type="title" idx="8" hasCustomPrompt="1"/>
          </p:nvPr>
        </p:nvSpPr>
        <p:spPr>
          <a:xfrm>
            <a:off x="1390750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/>
          <p:nvPr/>
        </p:nvSpPr>
        <p:spPr>
          <a:xfrm rot="-5400000" flipH="1">
            <a:off x="4404615" y="1519307"/>
            <a:ext cx="3321695" cy="280615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3"/>
          <p:cNvSpPr/>
          <p:nvPr/>
        </p:nvSpPr>
        <p:spPr>
          <a:xfrm rot="5400000">
            <a:off x="1417690" y="1519307"/>
            <a:ext cx="3321695" cy="280615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3"/>
          <p:cNvSpPr txBox="1">
            <a:spLocks noGrp="1"/>
          </p:cNvSpPr>
          <p:nvPr>
            <p:ph type="title"/>
          </p:nvPr>
        </p:nvSpPr>
        <p:spPr>
          <a:xfrm>
            <a:off x="2414850" y="539500"/>
            <a:ext cx="4314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"/>
          </p:nvPr>
        </p:nvSpPr>
        <p:spPr>
          <a:xfrm>
            <a:off x="2621038" y="2683198"/>
            <a:ext cx="1524600" cy="2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1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23" name="Google Shape;123;p13"/>
          <p:cNvSpPr/>
          <p:nvPr/>
        </p:nvSpPr>
        <p:spPr>
          <a:xfrm flipH="1">
            <a:off x="-1116642" y="9088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3"/>
          <p:cNvSpPr/>
          <p:nvPr/>
        </p:nvSpPr>
        <p:spPr>
          <a:xfrm rot="-5400000">
            <a:off x="6237227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subTitle" idx="2"/>
          </p:nvPr>
        </p:nvSpPr>
        <p:spPr>
          <a:xfrm>
            <a:off x="2621038" y="2983375"/>
            <a:ext cx="1524600" cy="69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1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26" name="Google Shape;126;p13"/>
          <p:cNvSpPr txBox="1">
            <a:spLocks noGrp="1"/>
          </p:cNvSpPr>
          <p:nvPr>
            <p:ph type="subTitle" idx="3"/>
          </p:nvPr>
        </p:nvSpPr>
        <p:spPr>
          <a:xfrm>
            <a:off x="4998363" y="2683198"/>
            <a:ext cx="1524600" cy="2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1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27" name="Google Shape;127;p13"/>
          <p:cNvSpPr txBox="1">
            <a:spLocks noGrp="1"/>
          </p:cNvSpPr>
          <p:nvPr>
            <p:ph type="subTitle" idx="4"/>
          </p:nvPr>
        </p:nvSpPr>
        <p:spPr>
          <a:xfrm>
            <a:off x="4998363" y="2983375"/>
            <a:ext cx="1524600" cy="69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1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numbers">
  <p:cSld name="CUSTOM_18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2988750" y="539500"/>
            <a:ext cx="3166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Oswald Regular"/>
              <a:buNone/>
              <a:defRPr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30" name="Google Shape;130;p14"/>
          <p:cNvSpPr txBox="1">
            <a:spLocks noGrp="1"/>
          </p:cNvSpPr>
          <p:nvPr>
            <p:ph type="title" idx="2" hasCustomPrompt="1"/>
          </p:nvPr>
        </p:nvSpPr>
        <p:spPr>
          <a:xfrm>
            <a:off x="1646031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00" b="0">
                <a:solidFill>
                  <a:schemeClr val="accent4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131" name="Google Shape;131;p14"/>
          <p:cNvSpPr txBox="1">
            <a:spLocks noGrp="1"/>
          </p:cNvSpPr>
          <p:nvPr>
            <p:ph type="subTitle" idx="1"/>
          </p:nvPr>
        </p:nvSpPr>
        <p:spPr>
          <a:xfrm>
            <a:off x="1271275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32" name="Google Shape;132;p14"/>
          <p:cNvSpPr txBox="1">
            <a:spLocks noGrp="1"/>
          </p:cNvSpPr>
          <p:nvPr>
            <p:ph type="title" idx="3" hasCustomPrompt="1"/>
          </p:nvPr>
        </p:nvSpPr>
        <p:spPr>
          <a:xfrm>
            <a:off x="4136972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00" b="0">
                <a:solidFill>
                  <a:schemeClr val="accent2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4"/>
          </p:nvPr>
        </p:nvSpPr>
        <p:spPr>
          <a:xfrm>
            <a:off x="3777213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34" name="Google Shape;134;p14"/>
          <p:cNvSpPr txBox="1">
            <a:spLocks noGrp="1"/>
          </p:cNvSpPr>
          <p:nvPr>
            <p:ph type="title" idx="5" hasCustomPrompt="1"/>
          </p:nvPr>
        </p:nvSpPr>
        <p:spPr>
          <a:xfrm>
            <a:off x="6628779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00" b="0">
                <a:solidFill>
                  <a:schemeClr val="accent5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135" name="Google Shape;135;p14"/>
          <p:cNvSpPr txBox="1">
            <a:spLocks noGrp="1"/>
          </p:cNvSpPr>
          <p:nvPr>
            <p:ph type="subTitle" idx="6"/>
          </p:nvPr>
        </p:nvSpPr>
        <p:spPr>
          <a:xfrm>
            <a:off x="6264125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36" name="Google Shape;136;p14"/>
          <p:cNvSpPr/>
          <p:nvPr/>
        </p:nvSpPr>
        <p:spPr>
          <a:xfrm rot="5400000" flipH="1">
            <a:off x="907046" y="-2105440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4"/>
          <p:cNvSpPr/>
          <p:nvPr/>
        </p:nvSpPr>
        <p:spPr>
          <a:xfrm rot="-5400000" flipH="1">
            <a:off x="6682621" y="2809635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2641200" y="539500"/>
            <a:ext cx="3861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40" name="Google Shape;140;p15"/>
          <p:cNvSpPr/>
          <p:nvPr/>
        </p:nvSpPr>
        <p:spPr>
          <a:xfrm rot="-5400000">
            <a:off x="5987499" y="-325970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5"/>
          <p:cNvSpPr/>
          <p:nvPr/>
        </p:nvSpPr>
        <p:spPr>
          <a:xfrm rot="5400000">
            <a:off x="105352" y="286791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5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 txBox="1">
            <a:spLocks noGrp="1"/>
          </p:cNvSpPr>
          <p:nvPr>
            <p:ph type="title"/>
          </p:nvPr>
        </p:nvSpPr>
        <p:spPr>
          <a:xfrm>
            <a:off x="2610450" y="539500"/>
            <a:ext cx="39231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44" name="Google Shape;144;p16"/>
          <p:cNvSpPr txBox="1">
            <a:spLocks noGrp="1"/>
          </p:cNvSpPr>
          <p:nvPr>
            <p:ph type="subTitle" idx="1"/>
          </p:nvPr>
        </p:nvSpPr>
        <p:spPr>
          <a:xfrm>
            <a:off x="637025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45" name="Google Shape;145;p16"/>
          <p:cNvSpPr txBox="1">
            <a:spLocks noGrp="1"/>
          </p:cNvSpPr>
          <p:nvPr>
            <p:ph type="subTitle" idx="2"/>
          </p:nvPr>
        </p:nvSpPr>
        <p:spPr>
          <a:xfrm>
            <a:off x="637025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46" name="Google Shape;146;p16"/>
          <p:cNvSpPr txBox="1">
            <a:spLocks noGrp="1"/>
          </p:cNvSpPr>
          <p:nvPr>
            <p:ph type="subTitle" idx="3"/>
          </p:nvPr>
        </p:nvSpPr>
        <p:spPr>
          <a:xfrm>
            <a:off x="3404100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5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47" name="Google Shape;147;p16"/>
          <p:cNvSpPr txBox="1">
            <a:spLocks noGrp="1"/>
          </p:cNvSpPr>
          <p:nvPr>
            <p:ph type="subTitle" idx="4"/>
          </p:nvPr>
        </p:nvSpPr>
        <p:spPr>
          <a:xfrm>
            <a:off x="3404100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48" name="Google Shape;148;p16"/>
          <p:cNvSpPr txBox="1">
            <a:spLocks noGrp="1"/>
          </p:cNvSpPr>
          <p:nvPr>
            <p:ph type="subTitle" idx="5"/>
          </p:nvPr>
        </p:nvSpPr>
        <p:spPr>
          <a:xfrm>
            <a:off x="6171175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49" name="Google Shape;149;p16"/>
          <p:cNvSpPr txBox="1">
            <a:spLocks noGrp="1"/>
          </p:cNvSpPr>
          <p:nvPr>
            <p:ph type="subTitle" idx="6"/>
          </p:nvPr>
        </p:nvSpPr>
        <p:spPr>
          <a:xfrm>
            <a:off x="6171175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50" name="Google Shape;150;p16"/>
          <p:cNvSpPr/>
          <p:nvPr/>
        </p:nvSpPr>
        <p:spPr>
          <a:xfrm rot="5400000" flipH="1">
            <a:off x="949452" y="-2429214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rgbClr val="DE5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6"/>
          <p:cNvSpPr/>
          <p:nvPr/>
        </p:nvSpPr>
        <p:spPr>
          <a:xfrm rot="10800000" flipH="1">
            <a:off x="8102871" y="-215990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- 5">
  <p:cSld name="CUSTOM_13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title"/>
          </p:nvPr>
        </p:nvSpPr>
        <p:spPr>
          <a:xfrm>
            <a:off x="2512050" y="539500"/>
            <a:ext cx="4119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54" name="Google Shape;154;p17"/>
          <p:cNvSpPr txBox="1">
            <a:spLocks noGrp="1"/>
          </p:cNvSpPr>
          <p:nvPr>
            <p:ph type="subTitle" idx="1"/>
          </p:nvPr>
        </p:nvSpPr>
        <p:spPr>
          <a:xfrm>
            <a:off x="996700" y="1906588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lt2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7"/>
          <p:cNvSpPr txBox="1">
            <a:spLocks noGrp="1"/>
          </p:cNvSpPr>
          <p:nvPr>
            <p:ph type="subTitle" idx="2"/>
          </p:nvPr>
        </p:nvSpPr>
        <p:spPr>
          <a:xfrm>
            <a:off x="996700" y="2232138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56" name="Google Shape;156;p17"/>
          <p:cNvSpPr txBox="1">
            <a:spLocks noGrp="1"/>
          </p:cNvSpPr>
          <p:nvPr>
            <p:ph type="subTitle" idx="3"/>
          </p:nvPr>
        </p:nvSpPr>
        <p:spPr>
          <a:xfrm>
            <a:off x="996700" y="3342450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4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7"/>
          <p:cNvSpPr txBox="1">
            <a:spLocks noGrp="1"/>
          </p:cNvSpPr>
          <p:nvPr>
            <p:ph type="subTitle" idx="4"/>
          </p:nvPr>
        </p:nvSpPr>
        <p:spPr>
          <a:xfrm>
            <a:off x="996700" y="3668000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5"/>
          </p:nvPr>
        </p:nvSpPr>
        <p:spPr>
          <a:xfrm>
            <a:off x="5939900" y="1906588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2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subTitle" idx="6"/>
          </p:nvPr>
        </p:nvSpPr>
        <p:spPr>
          <a:xfrm>
            <a:off x="5939900" y="2232138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60" name="Google Shape;160;p17"/>
          <p:cNvSpPr txBox="1">
            <a:spLocks noGrp="1"/>
          </p:cNvSpPr>
          <p:nvPr>
            <p:ph type="subTitle" idx="7"/>
          </p:nvPr>
        </p:nvSpPr>
        <p:spPr>
          <a:xfrm>
            <a:off x="5939900" y="3342450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5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7"/>
          <p:cNvSpPr txBox="1">
            <a:spLocks noGrp="1"/>
          </p:cNvSpPr>
          <p:nvPr>
            <p:ph type="subTitle" idx="8"/>
          </p:nvPr>
        </p:nvSpPr>
        <p:spPr>
          <a:xfrm>
            <a:off x="5939900" y="3668000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62" name="Google Shape;162;p17"/>
          <p:cNvSpPr/>
          <p:nvPr/>
        </p:nvSpPr>
        <p:spPr>
          <a:xfrm rot="-5400000">
            <a:off x="5686433" y="-245564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7"/>
          <p:cNvSpPr/>
          <p:nvPr/>
        </p:nvSpPr>
        <p:spPr>
          <a:xfrm rot="-5400000">
            <a:off x="6882133" y="-223069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7"/>
          <p:cNvSpPr/>
          <p:nvPr/>
        </p:nvSpPr>
        <p:spPr>
          <a:xfrm rot="5400000" flipH="1">
            <a:off x="141227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4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title"/>
          </p:nvPr>
        </p:nvSpPr>
        <p:spPr>
          <a:xfrm>
            <a:off x="3117750" y="539500"/>
            <a:ext cx="2908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67" name="Google Shape;167;p18"/>
          <p:cNvSpPr txBox="1">
            <a:spLocks noGrp="1"/>
          </p:cNvSpPr>
          <p:nvPr>
            <p:ph type="subTitle" idx="1"/>
          </p:nvPr>
        </p:nvSpPr>
        <p:spPr>
          <a:xfrm>
            <a:off x="637025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68" name="Google Shape;168;p18"/>
          <p:cNvSpPr txBox="1">
            <a:spLocks noGrp="1"/>
          </p:cNvSpPr>
          <p:nvPr>
            <p:ph type="subTitle" idx="2"/>
          </p:nvPr>
        </p:nvSpPr>
        <p:spPr>
          <a:xfrm>
            <a:off x="637025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69" name="Google Shape;169;p18"/>
          <p:cNvSpPr txBox="1">
            <a:spLocks noGrp="1"/>
          </p:cNvSpPr>
          <p:nvPr>
            <p:ph type="subTitle" idx="3"/>
          </p:nvPr>
        </p:nvSpPr>
        <p:spPr>
          <a:xfrm>
            <a:off x="3418800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0" name="Google Shape;170;p18"/>
          <p:cNvSpPr txBox="1">
            <a:spLocks noGrp="1"/>
          </p:cNvSpPr>
          <p:nvPr>
            <p:ph type="subTitle" idx="4"/>
          </p:nvPr>
        </p:nvSpPr>
        <p:spPr>
          <a:xfrm>
            <a:off x="3418800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1" name="Google Shape;171;p18"/>
          <p:cNvSpPr txBox="1">
            <a:spLocks noGrp="1"/>
          </p:cNvSpPr>
          <p:nvPr>
            <p:ph type="subTitle" idx="5"/>
          </p:nvPr>
        </p:nvSpPr>
        <p:spPr>
          <a:xfrm>
            <a:off x="6200575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2" name="Google Shape;172;p18"/>
          <p:cNvSpPr txBox="1">
            <a:spLocks noGrp="1"/>
          </p:cNvSpPr>
          <p:nvPr>
            <p:ph type="subTitle" idx="6"/>
          </p:nvPr>
        </p:nvSpPr>
        <p:spPr>
          <a:xfrm>
            <a:off x="6200575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3" name="Google Shape;173;p18"/>
          <p:cNvSpPr txBox="1">
            <a:spLocks noGrp="1"/>
          </p:cNvSpPr>
          <p:nvPr>
            <p:ph type="subTitle" idx="7"/>
          </p:nvPr>
        </p:nvSpPr>
        <p:spPr>
          <a:xfrm>
            <a:off x="637025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4" name="Google Shape;174;p18"/>
          <p:cNvSpPr txBox="1">
            <a:spLocks noGrp="1"/>
          </p:cNvSpPr>
          <p:nvPr>
            <p:ph type="subTitle" idx="8"/>
          </p:nvPr>
        </p:nvSpPr>
        <p:spPr>
          <a:xfrm>
            <a:off x="637025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5" name="Google Shape;175;p18"/>
          <p:cNvSpPr txBox="1">
            <a:spLocks noGrp="1"/>
          </p:cNvSpPr>
          <p:nvPr>
            <p:ph type="subTitle" idx="9"/>
          </p:nvPr>
        </p:nvSpPr>
        <p:spPr>
          <a:xfrm>
            <a:off x="3418800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6" name="Google Shape;176;p18"/>
          <p:cNvSpPr txBox="1">
            <a:spLocks noGrp="1"/>
          </p:cNvSpPr>
          <p:nvPr>
            <p:ph type="subTitle" idx="13"/>
          </p:nvPr>
        </p:nvSpPr>
        <p:spPr>
          <a:xfrm>
            <a:off x="3418800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7" name="Google Shape;177;p18"/>
          <p:cNvSpPr txBox="1">
            <a:spLocks noGrp="1"/>
          </p:cNvSpPr>
          <p:nvPr>
            <p:ph type="subTitle" idx="14"/>
          </p:nvPr>
        </p:nvSpPr>
        <p:spPr>
          <a:xfrm>
            <a:off x="6200575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8" name="Google Shape;178;p18"/>
          <p:cNvSpPr txBox="1">
            <a:spLocks noGrp="1"/>
          </p:cNvSpPr>
          <p:nvPr>
            <p:ph type="subTitle" idx="15"/>
          </p:nvPr>
        </p:nvSpPr>
        <p:spPr>
          <a:xfrm>
            <a:off x="6200575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179" name="Google Shape;179;p18"/>
          <p:cNvSpPr/>
          <p:nvPr/>
        </p:nvSpPr>
        <p:spPr>
          <a:xfrm rot="5400000" flipH="1">
            <a:off x="568452" y="-2353014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rgbClr val="DE5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8"/>
          <p:cNvSpPr/>
          <p:nvPr/>
        </p:nvSpPr>
        <p:spPr>
          <a:xfrm>
            <a:off x="8430777" y="-2359889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- 1">
  <p:cSld name="CUSTOM_12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>
            <a:spLocks noGrp="1"/>
          </p:cNvSpPr>
          <p:nvPr>
            <p:ph type="title"/>
          </p:nvPr>
        </p:nvSpPr>
        <p:spPr>
          <a:xfrm>
            <a:off x="2128500" y="539500"/>
            <a:ext cx="48870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83" name="Google Shape;183;p19"/>
          <p:cNvSpPr/>
          <p:nvPr/>
        </p:nvSpPr>
        <p:spPr>
          <a:xfrm rot="5400000" flipH="1">
            <a:off x="1243333" y="-245564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9"/>
          <p:cNvSpPr/>
          <p:nvPr/>
        </p:nvSpPr>
        <p:spPr>
          <a:xfrm rot="5400000" flipH="1">
            <a:off x="47633" y="-223069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9"/>
          <p:cNvSpPr/>
          <p:nvPr/>
        </p:nvSpPr>
        <p:spPr>
          <a:xfrm rot="-5400000" flipH="1">
            <a:off x="6937658" y="3176828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2980925" y="539500"/>
            <a:ext cx="3240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199" name="Google Shape;199;p21"/>
          <p:cNvSpPr txBox="1">
            <a:spLocks noGrp="1"/>
          </p:cNvSpPr>
          <p:nvPr>
            <p:ph type="subTitle" idx="1"/>
          </p:nvPr>
        </p:nvSpPr>
        <p:spPr>
          <a:xfrm>
            <a:off x="2980925" y="1898238"/>
            <a:ext cx="40092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 sz="1800">
                <a:solidFill>
                  <a:schemeClr val="accent4"/>
                </a:solidFill>
              </a:defRPr>
            </a:lvl9pPr>
          </a:lstStyle>
          <a:p>
            <a:endParaRPr dirty="0"/>
          </a:p>
        </p:txBody>
      </p:sp>
      <p:sp>
        <p:nvSpPr>
          <p:cNvPr id="200" name="Google Shape;200;p21"/>
          <p:cNvSpPr txBox="1">
            <a:spLocks noGrp="1"/>
          </p:cNvSpPr>
          <p:nvPr>
            <p:ph type="subTitle" idx="2"/>
          </p:nvPr>
        </p:nvSpPr>
        <p:spPr>
          <a:xfrm>
            <a:off x="2980925" y="2598163"/>
            <a:ext cx="4009200" cy="15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 dirty="0"/>
          </a:p>
        </p:txBody>
      </p:sp>
      <p:sp>
        <p:nvSpPr>
          <p:cNvPr id="201" name="Google Shape;201;p21"/>
          <p:cNvSpPr/>
          <p:nvPr/>
        </p:nvSpPr>
        <p:spPr>
          <a:xfrm>
            <a:off x="7798758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1"/>
          <p:cNvSpPr/>
          <p:nvPr/>
        </p:nvSpPr>
        <p:spPr>
          <a:xfrm rot="5400000" flipH="1">
            <a:off x="141227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5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713275" y="539500"/>
            <a:ext cx="56448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713250" y="1241900"/>
            <a:ext cx="7717500" cy="336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AutoNum type="arabicPeriod"/>
              <a:defRPr sz="1200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 sz="1200"/>
            </a:lvl9pPr>
          </a:lstStyle>
          <a:p>
            <a:endParaRPr dirty="0"/>
          </a:p>
        </p:txBody>
      </p:sp>
      <p:sp>
        <p:nvSpPr>
          <p:cNvPr id="22" name="Google Shape;22;p3"/>
          <p:cNvSpPr/>
          <p:nvPr/>
        </p:nvSpPr>
        <p:spPr>
          <a:xfrm flipH="1">
            <a:off x="-1793748" y="-1972014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rgbClr val="DE59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8430777" y="145011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"/>
          <p:cNvSpPr txBox="1">
            <a:spLocks noGrp="1"/>
          </p:cNvSpPr>
          <p:nvPr>
            <p:ph type="title"/>
          </p:nvPr>
        </p:nvSpPr>
        <p:spPr>
          <a:xfrm>
            <a:off x="1129883" y="1793850"/>
            <a:ext cx="3789000" cy="155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7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205" name="Google Shape;20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"/>
          <p:cNvSpPr txBox="1">
            <a:spLocks noGrp="1"/>
          </p:cNvSpPr>
          <p:nvPr>
            <p:ph type="title"/>
          </p:nvPr>
        </p:nvSpPr>
        <p:spPr>
          <a:xfrm>
            <a:off x="1983725" y="1243250"/>
            <a:ext cx="2721300" cy="18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8500" b="0">
                <a:solidFill>
                  <a:schemeClr val="accent2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 dirty="0"/>
          </a:p>
        </p:txBody>
      </p:sp>
      <p:sp>
        <p:nvSpPr>
          <p:cNvPr id="208" name="Google Shape;208;p23"/>
          <p:cNvSpPr txBox="1">
            <a:spLocks noGrp="1"/>
          </p:cNvSpPr>
          <p:nvPr>
            <p:ph type="subTitle" idx="1"/>
          </p:nvPr>
        </p:nvSpPr>
        <p:spPr>
          <a:xfrm>
            <a:off x="1983725" y="3423550"/>
            <a:ext cx="2721300" cy="4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09" name="Google Shape;209;p23"/>
          <p:cNvSpPr/>
          <p:nvPr/>
        </p:nvSpPr>
        <p:spPr>
          <a:xfrm>
            <a:off x="5613832" y="250"/>
            <a:ext cx="4014681" cy="5143361"/>
          </a:xfrm>
          <a:custGeom>
            <a:avLst/>
            <a:gdLst/>
            <a:ahLst/>
            <a:cxnLst/>
            <a:rect l="l" t="t" r="r" b="b"/>
            <a:pathLst>
              <a:path w="159836" h="204772" extrusionOk="0">
                <a:moveTo>
                  <a:pt x="108985" y="0"/>
                </a:moveTo>
                <a:lnTo>
                  <a:pt x="3072" y="139245"/>
                </a:lnTo>
                <a:cubicBezTo>
                  <a:pt x="228" y="142999"/>
                  <a:pt x="1" y="148005"/>
                  <a:pt x="2504" y="151873"/>
                </a:cubicBezTo>
                <a:lnTo>
                  <a:pt x="36177" y="204772"/>
                </a:lnTo>
                <a:lnTo>
                  <a:pt x="159836" y="204772"/>
                </a:lnTo>
                <a:lnTo>
                  <a:pt x="15983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3"/>
          <p:cNvSpPr/>
          <p:nvPr/>
        </p:nvSpPr>
        <p:spPr>
          <a:xfrm>
            <a:off x="6485336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3"/>
          <p:cNvSpPr/>
          <p:nvPr/>
        </p:nvSpPr>
        <p:spPr>
          <a:xfrm>
            <a:off x="7353952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4"/>
          <p:cNvSpPr/>
          <p:nvPr/>
        </p:nvSpPr>
        <p:spPr>
          <a:xfrm rot="5400000" flipH="1">
            <a:off x="1624333" y="-245564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4"/>
          <p:cNvSpPr/>
          <p:nvPr/>
        </p:nvSpPr>
        <p:spPr>
          <a:xfrm rot="5400000" flipH="1">
            <a:off x="428633" y="-223069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4"/>
          <p:cNvSpPr/>
          <p:nvPr/>
        </p:nvSpPr>
        <p:spPr>
          <a:xfrm rot="-5400000" flipH="1">
            <a:off x="6087633" y="2664928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4"/>
          <p:cNvSpPr/>
          <p:nvPr/>
        </p:nvSpPr>
        <p:spPr>
          <a:xfrm rot="-5400000" flipH="1">
            <a:off x="7283333" y="2439978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4"/>
          <p:cNvSpPr txBox="1">
            <a:spLocks noGrp="1"/>
          </p:cNvSpPr>
          <p:nvPr>
            <p:ph type="body" idx="1"/>
          </p:nvPr>
        </p:nvSpPr>
        <p:spPr>
          <a:xfrm>
            <a:off x="4522925" y="497426"/>
            <a:ext cx="3984000" cy="112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3000">
                <a:solidFill>
                  <a:schemeClr val="accent4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</a:lstStyle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- 3">
  <p:cSld name="CUSTOM_7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"/>
          <p:cNvSpPr txBox="1">
            <a:spLocks noGrp="1"/>
          </p:cNvSpPr>
          <p:nvPr>
            <p:ph type="title"/>
          </p:nvPr>
        </p:nvSpPr>
        <p:spPr>
          <a:xfrm>
            <a:off x="1289100" y="1763125"/>
            <a:ext cx="2538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solidFill>
                  <a:schemeClr val="accent2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220" name="Google Shape;220;p25"/>
          <p:cNvSpPr txBox="1">
            <a:spLocks noGrp="1"/>
          </p:cNvSpPr>
          <p:nvPr>
            <p:ph type="subTitle" idx="1"/>
          </p:nvPr>
        </p:nvSpPr>
        <p:spPr>
          <a:xfrm>
            <a:off x="1288960" y="2426388"/>
            <a:ext cx="2538300" cy="13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21" name="Google Shape;221;p25"/>
          <p:cNvSpPr/>
          <p:nvPr/>
        </p:nvSpPr>
        <p:spPr>
          <a:xfrm rot="5400000" flipH="1">
            <a:off x="1624333" y="-245564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25"/>
          <p:cNvSpPr/>
          <p:nvPr/>
        </p:nvSpPr>
        <p:spPr>
          <a:xfrm rot="5400000" flipH="1">
            <a:off x="428633" y="-2230697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5"/>
          <p:cNvSpPr/>
          <p:nvPr/>
        </p:nvSpPr>
        <p:spPr>
          <a:xfrm rot="-5400000" flipH="1">
            <a:off x="6937658" y="3176828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- 6">
  <p:cSld name="CUSTOM_16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>
            <a:spLocks noGrp="1"/>
          </p:cNvSpPr>
          <p:nvPr>
            <p:ph type="title"/>
          </p:nvPr>
        </p:nvSpPr>
        <p:spPr>
          <a:xfrm>
            <a:off x="3429600" y="539500"/>
            <a:ext cx="22848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Font typeface="Oswald Regular"/>
              <a:buNone/>
              <a:defRPr sz="3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226" name="Google Shape;226;p26"/>
          <p:cNvSpPr txBox="1">
            <a:spLocks noGrp="1"/>
          </p:cNvSpPr>
          <p:nvPr>
            <p:ph type="subTitle" idx="1"/>
          </p:nvPr>
        </p:nvSpPr>
        <p:spPr>
          <a:xfrm>
            <a:off x="2231855" y="192185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5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27" name="Google Shape;227;p26"/>
          <p:cNvSpPr txBox="1">
            <a:spLocks noGrp="1"/>
          </p:cNvSpPr>
          <p:nvPr>
            <p:ph type="subTitle" idx="2"/>
          </p:nvPr>
        </p:nvSpPr>
        <p:spPr>
          <a:xfrm>
            <a:off x="2231855" y="221480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28" name="Google Shape;228;p26"/>
          <p:cNvSpPr txBox="1">
            <a:spLocks noGrp="1"/>
          </p:cNvSpPr>
          <p:nvPr>
            <p:ph type="subTitle" idx="3"/>
          </p:nvPr>
        </p:nvSpPr>
        <p:spPr>
          <a:xfrm>
            <a:off x="5850905" y="192185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4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29" name="Google Shape;229;p26"/>
          <p:cNvSpPr txBox="1">
            <a:spLocks noGrp="1"/>
          </p:cNvSpPr>
          <p:nvPr>
            <p:ph type="subTitle" idx="4"/>
          </p:nvPr>
        </p:nvSpPr>
        <p:spPr>
          <a:xfrm>
            <a:off x="5850905" y="221480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30" name="Google Shape;230;p26"/>
          <p:cNvSpPr txBox="1">
            <a:spLocks noGrp="1"/>
          </p:cNvSpPr>
          <p:nvPr>
            <p:ph type="subTitle" idx="5"/>
          </p:nvPr>
        </p:nvSpPr>
        <p:spPr>
          <a:xfrm>
            <a:off x="2231855" y="357400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31" name="Google Shape;231;p26"/>
          <p:cNvSpPr txBox="1">
            <a:spLocks noGrp="1"/>
          </p:cNvSpPr>
          <p:nvPr>
            <p:ph type="subTitle" idx="6"/>
          </p:nvPr>
        </p:nvSpPr>
        <p:spPr>
          <a:xfrm>
            <a:off x="2231855" y="386695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32" name="Google Shape;232;p26"/>
          <p:cNvSpPr txBox="1">
            <a:spLocks noGrp="1"/>
          </p:cNvSpPr>
          <p:nvPr>
            <p:ph type="subTitle" idx="7"/>
          </p:nvPr>
        </p:nvSpPr>
        <p:spPr>
          <a:xfrm>
            <a:off x="5850905" y="357400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b="1">
                <a:solidFill>
                  <a:schemeClr val="accent5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33" name="Google Shape;233;p26"/>
          <p:cNvSpPr txBox="1">
            <a:spLocks noGrp="1"/>
          </p:cNvSpPr>
          <p:nvPr>
            <p:ph type="subTitle" idx="8"/>
          </p:nvPr>
        </p:nvSpPr>
        <p:spPr>
          <a:xfrm>
            <a:off x="5850905" y="386695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34" name="Google Shape;234;p26"/>
          <p:cNvSpPr/>
          <p:nvPr/>
        </p:nvSpPr>
        <p:spPr>
          <a:xfrm>
            <a:off x="7951158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6"/>
          <p:cNvSpPr/>
          <p:nvPr/>
        </p:nvSpPr>
        <p:spPr>
          <a:xfrm rot="5400000" flipH="1">
            <a:off x="720852" y="-2200614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9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>
            <a:spLocks noGrp="1"/>
          </p:cNvSpPr>
          <p:nvPr>
            <p:ph type="subTitle" idx="1"/>
          </p:nvPr>
        </p:nvSpPr>
        <p:spPr>
          <a:xfrm>
            <a:off x="2857500" y="1688238"/>
            <a:ext cx="3429000" cy="124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600"/>
              <a:buFont typeface="Nunito"/>
              <a:buNone/>
              <a:defRPr sz="160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 dirty="0"/>
          </a:p>
        </p:txBody>
      </p:sp>
      <p:sp>
        <p:nvSpPr>
          <p:cNvPr id="238" name="Google Shape;238;p27"/>
          <p:cNvSpPr txBox="1">
            <a:spLocks noGrp="1"/>
          </p:cNvSpPr>
          <p:nvPr>
            <p:ph type="ctrTitle"/>
          </p:nvPr>
        </p:nvSpPr>
        <p:spPr>
          <a:xfrm>
            <a:off x="2722350" y="539500"/>
            <a:ext cx="3699300" cy="9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7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2pPr>
            <a:lvl3pPr lvl="2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3pPr>
            <a:lvl4pPr lvl="3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4pPr>
            <a:lvl5pPr lvl="4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5pPr>
            <a:lvl6pPr lvl="5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6pPr>
            <a:lvl7pPr lvl="6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7pPr>
            <a:lvl8pPr lvl="7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8pPr>
            <a:lvl9pPr lvl="8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9pPr>
          </a:lstStyle>
          <a:p>
            <a:endParaRPr dirty="0"/>
          </a:p>
        </p:txBody>
      </p:sp>
      <p:sp>
        <p:nvSpPr>
          <p:cNvPr id="239" name="Google Shape;239;p27"/>
          <p:cNvSpPr txBox="1"/>
          <p:nvPr/>
        </p:nvSpPr>
        <p:spPr>
          <a:xfrm>
            <a:off x="2875650" y="3751013"/>
            <a:ext cx="3392700" cy="6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accent2"/>
                </a:solidFill>
                <a:uFill>
                  <a:noFill/>
                </a:u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PardWeb.ir</a:t>
            </a:r>
            <a:endParaRPr sz="1200" b="1" dirty="0">
              <a:solidFill>
                <a:schemeClr val="accent2"/>
              </a:solidFill>
              <a:latin typeface="Vazir" panose="020B0603030804020204" pitchFamily="34" charset="-78"/>
              <a:ea typeface="Roboto"/>
              <a:cs typeface="Vazir" panose="020B0603030804020204" pitchFamily="34" charset="-78"/>
              <a:sym typeface="Roboto"/>
            </a:endParaRPr>
          </a:p>
        </p:txBody>
      </p:sp>
      <p:sp>
        <p:nvSpPr>
          <p:cNvPr id="240" name="Google Shape;240;p27"/>
          <p:cNvSpPr/>
          <p:nvPr/>
        </p:nvSpPr>
        <p:spPr>
          <a:xfrm flipH="1">
            <a:off x="-1817020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7"/>
          <p:cNvSpPr/>
          <p:nvPr/>
        </p:nvSpPr>
        <p:spPr>
          <a:xfrm rot="-5400000">
            <a:off x="6784852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 txBox="1">
            <a:spLocks noGrp="1"/>
          </p:cNvSpPr>
          <p:nvPr>
            <p:ph type="title" hasCustomPrompt="1"/>
          </p:nvPr>
        </p:nvSpPr>
        <p:spPr>
          <a:xfrm>
            <a:off x="3628575" y="1699700"/>
            <a:ext cx="3276300" cy="165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5000" b="0">
                <a:solidFill>
                  <a:schemeClr val="accent4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244" name="Google Shape;244;p28"/>
          <p:cNvSpPr txBox="1">
            <a:spLocks noGrp="1"/>
          </p:cNvSpPr>
          <p:nvPr>
            <p:ph type="subTitle" idx="1"/>
          </p:nvPr>
        </p:nvSpPr>
        <p:spPr>
          <a:xfrm>
            <a:off x="3628575" y="3530250"/>
            <a:ext cx="3276300" cy="51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45" name="Google Shape;245;p28"/>
          <p:cNvSpPr/>
          <p:nvPr/>
        </p:nvSpPr>
        <p:spPr>
          <a:xfrm rot="-5400000">
            <a:off x="6403852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8"/>
          <p:cNvSpPr/>
          <p:nvPr/>
        </p:nvSpPr>
        <p:spPr>
          <a:xfrm flipH="1">
            <a:off x="-1283643" y="250"/>
            <a:ext cx="4014681" cy="5143361"/>
          </a:xfrm>
          <a:custGeom>
            <a:avLst/>
            <a:gdLst/>
            <a:ahLst/>
            <a:cxnLst/>
            <a:rect l="l" t="t" r="r" b="b"/>
            <a:pathLst>
              <a:path w="159836" h="204772" extrusionOk="0">
                <a:moveTo>
                  <a:pt x="108985" y="0"/>
                </a:moveTo>
                <a:lnTo>
                  <a:pt x="3072" y="139245"/>
                </a:lnTo>
                <a:cubicBezTo>
                  <a:pt x="228" y="142999"/>
                  <a:pt x="1" y="148005"/>
                  <a:pt x="2504" y="151873"/>
                </a:cubicBezTo>
                <a:lnTo>
                  <a:pt x="36177" y="204772"/>
                </a:lnTo>
                <a:lnTo>
                  <a:pt x="159836" y="204772"/>
                </a:lnTo>
                <a:lnTo>
                  <a:pt x="15983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8"/>
          <p:cNvSpPr/>
          <p:nvPr/>
        </p:nvSpPr>
        <p:spPr>
          <a:xfrm flipH="1">
            <a:off x="-1283620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8"/>
          <p:cNvSpPr/>
          <p:nvPr/>
        </p:nvSpPr>
        <p:spPr>
          <a:xfrm flipH="1">
            <a:off x="-1283598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713225" y="2277575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ubTitle" idx="2"/>
          </p:nvPr>
        </p:nvSpPr>
        <p:spPr>
          <a:xfrm>
            <a:off x="713225" y="264761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3"/>
          </p:nvPr>
        </p:nvSpPr>
        <p:spPr>
          <a:xfrm>
            <a:off x="3719050" y="2277575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4"/>
          </p:nvPr>
        </p:nvSpPr>
        <p:spPr>
          <a:xfrm>
            <a:off x="3719050" y="264761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ubTitle" idx="5"/>
          </p:nvPr>
        </p:nvSpPr>
        <p:spPr>
          <a:xfrm>
            <a:off x="713225" y="3950750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6"/>
          </p:nvPr>
        </p:nvSpPr>
        <p:spPr>
          <a:xfrm>
            <a:off x="713225" y="4320803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subTitle" idx="7"/>
          </p:nvPr>
        </p:nvSpPr>
        <p:spPr>
          <a:xfrm>
            <a:off x="3719050" y="3950750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4"/>
          <p:cNvSpPr txBox="1">
            <a:spLocks noGrp="1"/>
          </p:cNvSpPr>
          <p:nvPr>
            <p:ph type="subTitle" idx="8"/>
          </p:nvPr>
        </p:nvSpPr>
        <p:spPr>
          <a:xfrm>
            <a:off x="3719050" y="432079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4"/>
          <p:cNvSpPr txBox="1">
            <a:spLocks noGrp="1"/>
          </p:cNvSpPr>
          <p:nvPr>
            <p:ph type="title" hasCustomPrompt="1"/>
          </p:nvPr>
        </p:nvSpPr>
        <p:spPr>
          <a:xfrm>
            <a:off x="713225" y="1789775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34" name="Google Shape;34;p4"/>
          <p:cNvSpPr txBox="1">
            <a:spLocks noGrp="1"/>
          </p:cNvSpPr>
          <p:nvPr>
            <p:ph type="title" idx="9" hasCustomPrompt="1"/>
          </p:nvPr>
        </p:nvSpPr>
        <p:spPr>
          <a:xfrm>
            <a:off x="3719050" y="1789775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 b="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35" name="Google Shape;35;p4"/>
          <p:cNvSpPr txBox="1">
            <a:spLocks noGrp="1"/>
          </p:cNvSpPr>
          <p:nvPr>
            <p:ph type="title" idx="13" hasCustomPrompt="1"/>
          </p:nvPr>
        </p:nvSpPr>
        <p:spPr>
          <a:xfrm>
            <a:off x="713225" y="3462950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 b="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36" name="Google Shape;36;p4"/>
          <p:cNvSpPr txBox="1">
            <a:spLocks noGrp="1"/>
          </p:cNvSpPr>
          <p:nvPr>
            <p:ph type="title" idx="14" hasCustomPrompt="1"/>
          </p:nvPr>
        </p:nvSpPr>
        <p:spPr>
          <a:xfrm>
            <a:off x="3719050" y="3462950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 b="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37" name="Google Shape;37;p4"/>
          <p:cNvSpPr/>
          <p:nvPr/>
        </p:nvSpPr>
        <p:spPr>
          <a:xfrm>
            <a:off x="6604432" y="250"/>
            <a:ext cx="4014681" cy="5143361"/>
          </a:xfrm>
          <a:custGeom>
            <a:avLst/>
            <a:gdLst/>
            <a:ahLst/>
            <a:cxnLst/>
            <a:rect l="l" t="t" r="r" b="b"/>
            <a:pathLst>
              <a:path w="159836" h="204772" extrusionOk="0">
                <a:moveTo>
                  <a:pt x="108985" y="0"/>
                </a:moveTo>
                <a:lnTo>
                  <a:pt x="3072" y="139245"/>
                </a:lnTo>
                <a:cubicBezTo>
                  <a:pt x="228" y="142999"/>
                  <a:pt x="1" y="148005"/>
                  <a:pt x="2504" y="151873"/>
                </a:cubicBezTo>
                <a:lnTo>
                  <a:pt x="36177" y="204772"/>
                </a:lnTo>
                <a:lnTo>
                  <a:pt x="159836" y="204772"/>
                </a:lnTo>
                <a:lnTo>
                  <a:pt x="15983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4"/>
          <p:cNvSpPr/>
          <p:nvPr/>
        </p:nvSpPr>
        <p:spPr>
          <a:xfrm>
            <a:off x="7475936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/>
          <p:nvPr/>
        </p:nvSpPr>
        <p:spPr>
          <a:xfrm>
            <a:off x="8344552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4"/>
          <p:cNvSpPr/>
          <p:nvPr/>
        </p:nvSpPr>
        <p:spPr>
          <a:xfrm rot="5400000" flipH="1">
            <a:off x="141227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title" idx="15"/>
          </p:nvPr>
        </p:nvSpPr>
        <p:spPr>
          <a:xfrm>
            <a:off x="3094834" y="539500"/>
            <a:ext cx="3924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Font typeface="Roboto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9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2745150" y="3382800"/>
            <a:ext cx="3653700" cy="2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 b="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Font typeface="Roboto"/>
              <a:buNone/>
              <a:defRPr sz="16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1711650" y="1945499"/>
            <a:ext cx="5720700" cy="10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500"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/>
          <p:nvPr/>
        </p:nvSpPr>
        <p:spPr>
          <a:xfrm rot="5400000" flipH="1">
            <a:off x="2252021" y="-2185315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 rot="5400000" flipH="1">
            <a:off x="195546" y="-1734540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 rot="-5400000" flipH="1">
            <a:off x="6065671" y="259471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2641650" y="2965984"/>
            <a:ext cx="38607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subTitle" idx="1"/>
          </p:nvPr>
        </p:nvSpPr>
        <p:spPr>
          <a:xfrm>
            <a:off x="2641650" y="3749959"/>
            <a:ext cx="3860700" cy="2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6"/>
          <p:cNvSpPr txBox="1">
            <a:spLocks noGrp="1"/>
          </p:cNvSpPr>
          <p:nvPr>
            <p:ph type="title" idx="2" hasCustomPrompt="1"/>
          </p:nvPr>
        </p:nvSpPr>
        <p:spPr>
          <a:xfrm>
            <a:off x="4124100" y="1460463"/>
            <a:ext cx="8958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700"/>
              <a:buFont typeface="Oswald Regular"/>
              <a:buNone/>
              <a:defRPr sz="6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Font typeface="Oswald Regular"/>
              <a:buNone/>
              <a:defRPr sz="25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6"/>
          <p:cNvSpPr/>
          <p:nvPr/>
        </p:nvSpPr>
        <p:spPr>
          <a:xfrm flipH="1">
            <a:off x="-1817043" y="250"/>
            <a:ext cx="4014681" cy="5143361"/>
          </a:xfrm>
          <a:custGeom>
            <a:avLst/>
            <a:gdLst/>
            <a:ahLst/>
            <a:cxnLst/>
            <a:rect l="l" t="t" r="r" b="b"/>
            <a:pathLst>
              <a:path w="159836" h="204772" extrusionOk="0">
                <a:moveTo>
                  <a:pt x="108985" y="0"/>
                </a:moveTo>
                <a:lnTo>
                  <a:pt x="3072" y="139245"/>
                </a:lnTo>
                <a:cubicBezTo>
                  <a:pt x="228" y="142999"/>
                  <a:pt x="1" y="148005"/>
                  <a:pt x="2504" y="151873"/>
                </a:cubicBezTo>
                <a:lnTo>
                  <a:pt x="36177" y="204772"/>
                </a:lnTo>
                <a:lnTo>
                  <a:pt x="159836" y="204772"/>
                </a:lnTo>
                <a:lnTo>
                  <a:pt x="15983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6"/>
          <p:cNvSpPr/>
          <p:nvPr/>
        </p:nvSpPr>
        <p:spPr>
          <a:xfrm flipH="1">
            <a:off x="-1817020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6"/>
          <p:cNvSpPr/>
          <p:nvPr/>
        </p:nvSpPr>
        <p:spPr>
          <a:xfrm flipH="1">
            <a:off x="-1816998" y="680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6"/>
          <p:cNvSpPr/>
          <p:nvPr/>
        </p:nvSpPr>
        <p:spPr>
          <a:xfrm rot="-5400000">
            <a:off x="6784852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4395600" y="1513825"/>
            <a:ext cx="3573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0">
                <a:solidFill>
                  <a:schemeClr val="accent4"/>
                </a:solidFill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58" name="Google Shape;58;p7"/>
          <p:cNvSpPr txBox="1">
            <a:spLocks noGrp="1"/>
          </p:cNvSpPr>
          <p:nvPr>
            <p:ph type="subTitle" idx="1"/>
          </p:nvPr>
        </p:nvSpPr>
        <p:spPr>
          <a:xfrm>
            <a:off x="4395600" y="2293775"/>
            <a:ext cx="3573600" cy="133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- 2">
  <p:cSld name="CUSTOM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846700" y="539500"/>
            <a:ext cx="3450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61" name="Google Shape;61;p8"/>
          <p:cNvSpPr txBox="1">
            <a:spLocks noGrp="1"/>
          </p:cNvSpPr>
          <p:nvPr>
            <p:ph type="subTitle" idx="1"/>
          </p:nvPr>
        </p:nvSpPr>
        <p:spPr>
          <a:xfrm>
            <a:off x="865689" y="167530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4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ubTitle" idx="2"/>
          </p:nvPr>
        </p:nvSpPr>
        <p:spPr>
          <a:xfrm>
            <a:off x="865689" y="1983543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8"/>
          <p:cNvSpPr txBox="1">
            <a:spLocks noGrp="1"/>
          </p:cNvSpPr>
          <p:nvPr>
            <p:ph type="subTitle" idx="3"/>
          </p:nvPr>
        </p:nvSpPr>
        <p:spPr>
          <a:xfrm>
            <a:off x="865689" y="311555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2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ubTitle" idx="4"/>
          </p:nvPr>
        </p:nvSpPr>
        <p:spPr>
          <a:xfrm>
            <a:off x="865689" y="3423804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8"/>
          <p:cNvSpPr txBox="1">
            <a:spLocks noGrp="1"/>
          </p:cNvSpPr>
          <p:nvPr>
            <p:ph type="subTitle" idx="5"/>
          </p:nvPr>
        </p:nvSpPr>
        <p:spPr>
          <a:xfrm>
            <a:off x="5808711" y="167530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2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ubTitle" idx="6"/>
          </p:nvPr>
        </p:nvSpPr>
        <p:spPr>
          <a:xfrm>
            <a:off x="5808711" y="1983543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8"/>
          <p:cNvSpPr txBox="1">
            <a:spLocks noGrp="1"/>
          </p:cNvSpPr>
          <p:nvPr>
            <p:ph type="subTitle" idx="7"/>
          </p:nvPr>
        </p:nvSpPr>
        <p:spPr>
          <a:xfrm>
            <a:off x="5808711" y="311555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accent4"/>
                </a:solidFill>
                <a:latin typeface="Roboto Black"/>
                <a:ea typeface="Roboto Black"/>
                <a:cs typeface="Roboto Black"/>
                <a:sym typeface="Robo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ubTitle" idx="8"/>
          </p:nvPr>
        </p:nvSpPr>
        <p:spPr>
          <a:xfrm>
            <a:off x="5808711" y="3423804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8"/>
          <p:cNvSpPr/>
          <p:nvPr/>
        </p:nvSpPr>
        <p:spPr>
          <a:xfrm>
            <a:off x="0" y="435100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0" y="0"/>
                </a:moveTo>
                <a:lnTo>
                  <a:pt x="0" y="31700"/>
                </a:lnTo>
                <a:lnTo>
                  <a:pt x="6051" y="31700"/>
                </a:lnTo>
                <a:lnTo>
                  <a:pt x="24294" y="695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79324"/>
              </a:gs>
              <a:gs pos="100000">
                <a:srgbClr val="A45C0A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8"/>
          <p:cNvSpPr/>
          <p:nvPr/>
        </p:nvSpPr>
        <p:spPr>
          <a:xfrm>
            <a:off x="126450" y="429750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29472" y="0"/>
                </a:moveTo>
                <a:cubicBezTo>
                  <a:pt x="26727" y="0"/>
                  <a:pt x="24076" y="1279"/>
                  <a:pt x="22399" y="3585"/>
                </a:cubicBezTo>
                <a:lnTo>
                  <a:pt x="1" y="33840"/>
                </a:lnTo>
                <a:lnTo>
                  <a:pt x="148024" y="33840"/>
                </a:lnTo>
                <a:lnTo>
                  <a:pt x="31881" y="334"/>
                </a:lnTo>
                <a:cubicBezTo>
                  <a:pt x="31085" y="109"/>
                  <a:pt x="30275" y="0"/>
                  <a:pt x="294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8"/>
          <p:cNvSpPr/>
          <p:nvPr/>
        </p:nvSpPr>
        <p:spPr>
          <a:xfrm>
            <a:off x="8536631" y="0"/>
            <a:ext cx="607375" cy="792500"/>
          </a:xfrm>
          <a:custGeom>
            <a:avLst/>
            <a:gdLst/>
            <a:ahLst/>
            <a:cxnLst/>
            <a:rect l="l" t="t" r="r" b="b"/>
            <a:pathLst>
              <a:path w="24295" h="31700" extrusionOk="0">
                <a:moveTo>
                  <a:pt x="18244" y="0"/>
                </a:moveTo>
                <a:lnTo>
                  <a:pt x="0" y="24746"/>
                </a:lnTo>
                <a:lnTo>
                  <a:pt x="24295" y="31700"/>
                </a:lnTo>
                <a:lnTo>
                  <a:pt x="24295" y="0"/>
                </a:lnTo>
                <a:close/>
              </a:path>
            </a:pathLst>
          </a:custGeom>
          <a:gradFill>
            <a:gsLst>
              <a:gs pos="0">
                <a:srgbClr val="B23363"/>
              </a:gs>
              <a:gs pos="100000">
                <a:srgbClr val="952652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5304525" y="0"/>
            <a:ext cx="3700600" cy="846000"/>
          </a:xfrm>
          <a:custGeom>
            <a:avLst/>
            <a:gdLst/>
            <a:ahLst/>
            <a:cxnLst/>
            <a:rect l="l" t="t" r="r" b="b"/>
            <a:pathLst>
              <a:path w="148024" h="33840" extrusionOk="0">
                <a:moveTo>
                  <a:pt x="1" y="0"/>
                </a:moveTo>
                <a:lnTo>
                  <a:pt x="116143" y="33506"/>
                </a:lnTo>
                <a:cubicBezTo>
                  <a:pt x="116940" y="33731"/>
                  <a:pt x="117750" y="33840"/>
                  <a:pt x="118553" y="33840"/>
                </a:cubicBezTo>
                <a:cubicBezTo>
                  <a:pt x="121302" y="33840"/>
                  <a:pt x="123969" y="32561"/>
                  <a:pt x="125716" y="30255"/>
                </a:cubicBezTo>
                <a:lnTo>
                  <a:pt x="1480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title" idx="9" hasCustomPrompt="1"/>
          </p:nvPr>
        </p:nvSpPr>
        <p:spPr>
          <a:xfrm>
            <a:off x="3787766" y="186362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4" name="Google Shape;74;p8"/>
          <p:cNvSpPr txBox="1">
            <a:spLocks noGrp="1"/>
          </p:cNvSpPr>
          <p:nvPr>
            <p:ph type="title" idx="13" hasCustomPrompt="1"/>
          </p:nvPr>
        </p:nvSpPr>
        <p:spPr>
          <a:xfrm>
            <a:off x="3787766" y="330387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5" name="Google Shape;75;p8"/>
          <p:cNvSpPr txBox="1">
            <a:spLocks noGrp="1"/>
          </p:cNvSpPr>
          <p:nvPr>
            <p:ph type="title" idx="14" hasCustomPrompt="1"/>
          </p:nvPr>
        </p:nvSpPr>
        <p:spPr>
          <a:xfrm>
            <a:off x="4922312" y="330387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8"/>
          <p:cNvSpPr txBox="1">
            <a:spLocks noGrp="1"/>
          </p:cNvSpPr>
          <p:nvPr>
            <p:ph type="title" idx="15" hasCustomPrompt="1"/>
          </p:nvPr>
        </p:nvSpPr>
        <p:spPr>
          <a:xfrm>
            <a:off x="4922312" y="186362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- 2">
  <p:cSld name="CUSTOM_2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"/>
          <p:cNvSpPr txBox="1">
            <a:spLocks noGrp="1"/>
          </p:cNvSpPr>
          <p:nvPr>
            <p:ph type="title"/>
          </p:nvPr>
        </p:nvSpPr>
        <p:spPr>
          <a:xfrm>
            <a:off x="2980925" y="539500"/>
            <a:ext cx="3054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79" name="Google Shape;79;p9"/>
          <p:cNvSpPr txBox="1">
            <a:spLocks noGrp="1"/>
          </p:cNvSpPr>
          <p:nvPr>
            <p:ph type="subTitle" idx="1"/>
          </p:nvPr>
        </p:nvSpPr>
        <p:spPr>
          <a:xfrm>
            <a:off x="2980925" y="1857414"/>
            <a:ext cx="36420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 dirty="0"/>
          </a:p>
        </p:txBody>
      </p:sp>
      <p:sp>
        <p:nvSpPr>
          <p:cNvPr id="80" name="Google Shape;80;p9"/>
          <p:cNvSpPr txBox="1">
            <a:spLocks noGrp="1"/>
          </p:cNvSpPr>
          <p:nvPr>
            <p:ph type="subTitle" idx="2"/>
          </p:nvPr>
        </p:nvSpPr>
        <p:spPr>
          <a:xfrm>
            <a:off x="2980925" y="2557364"/>
            <a:ext cx="3642000" cy="19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 dirty="0"/>
          </a:p>
        </p:txBody>
      </p:sp>
      <p:sp>
        <p:nvSpPr>
          <p:cNvPr id="81" name="Google Shape;81;p9"/>
          <p:cNvSpPr/>
          <p:nvPr/>
        </p:nvSpPr>
        <p:spPr>
          <a:xfrm>
            <a:off x="7772608" y="250"/>
            <a:ext cx="3143154" cy="5143361"/>
          </a:xfrm>
          <a:custGeom>
            <a:avLst/>
            <a:gdLst/>
            <a:ahLst/>
            <a:cxnLst/>
            <a:rect l="l" t="t" r="r" b="b"/>
            <a:pathLst>
              <a:path w="125138" h="204772" extrusionOk="0">
                <a:moveTo>
                  <a:pt x="110008" y="0"/>
                </a:moveTo>
                <a:lnTo>
                  <a:pt x="3072" y="140838"/>
                </a:lnTo>
                <a:cubicBezTo>
                  <a:pt x="228" y="144478"/>
                  <a:pt x="0" y="149484"/>
                  <a:pt x="2503" y="153351"/>
                </a:cubicBezTo>
                <a:lnTo>
                  <a:pt x="35153" y="204772"/>
                </a:lnTo>
                <a:lnTo>
                  <a:pt x="125138" y="204772"/>
                </a:lnTo>
                <a:lnTo>
                  <a:pt x="12513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9"/>
          <p:cNvSpPr/>
          <p:nvPr/>
        </p:nvSpPr>
        <p:spPr>
          <a:xfrm rot="5400000" flipH="1">
            <a:off x="39374" y="-214990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CUSTOM_4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2170200" y="539500"/>
            <a:ext cx="4803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3500" b="0">
                <a:latin typeface="Vazir" panose="020B0603030804020204" pitchFamily="34" charset="-78"/>
                <a:ea typeface="Vazir" panose="020B0603030804020204" pitchFamily="34" charset="-78"/>
                <a:cs typeface="Vazir" panose="020B0603030804020204" pitchFamily="34" charset="-78"/>
                <a:sym typeface="Oswald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Font typeface="Oswald Regular"/>
              <a:buNone/>
              <a:defRPr sz="4000" b="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 dirty="0"/>
          </a:p>
        </p:txBody>
      </p:sp>
      <p:sp>
        <p:nvSpPr>
          <p:cNvPr id="85" name="Google Shape;85;p10"/>
          <p:cNvSpPr txBox="1">
            <a:spLocks noGrp="1"/>
          </p:cNvSpPr>
          <p:nvPr>
            <p:ph type="subTitle" idx="1"/>
          </p:nvPr>
        </p:nvSpPr>
        <p:spPr>
          <a:xfrm>
            <a:off x="2793900" y="1857414"/>
            <a:ext cx="2088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5"/>
                </a:solidFill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subTitle" idx="2"/>
          </p:nvPr>
        </p:nvSpPr>
        <p:spPr>
          <a:xfrm flipH="1">
            <a:off x="5286913" y="2557364"/>
            <a:ext cx="20883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 dirty="0"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3"/>
          </p:nvPr>
        </p:nvSpPr>
        <p:spPr>
          <a:xfrm flipH="1">
            <a:off x="2793900" y="2557364"/>
            <a:ext cx="20883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Char char="●"/>
              <a:defRPr>
                <a:latin typeface="Vazir" panose="020B0603030804020204" pitchFamily="34" charset="-78"/>
                <a:cs typeface="Vazir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 dirty="0"/>
          </a:p>
        </p:txBody>
      </p:sp>
      <p:sp>
        <p:nvSpPr>
          <p:cNvPr id="88" name="Google Shape;88;p10"/>
          <p:cNvSpPr/>
          <p:nvPr/>
        </p:nvSpPr>
        <p:spPr>
          <a:xfrm rot="5400000" flipH="1">
            <a:off x="308683" y="-214935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0"/>
          <p:cNvSpPr/>
          <p:nvPr/>
        </p:nvSpPr>
        <p:spPr>
          <a:xfrm>
            <a:off x="7906633" y="644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0"/>
          <p:cNvSpPr/>
          <p:nvPr/>
        </p:nvSpPr>
        <p:spPr>
          <a:xfrm>
            <a:off x="8287633" y="1442286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swald"/>
              <a:buNone/>
              <a:defRPr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●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○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■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●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○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■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●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Roboto"/>
              <a:buChar char="○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600"/>
              <a:buFont typeface="Roboto"/>
              <a:buChar char="■"/>
              <a:defRPr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Vazir" panose="020B0603030804020204" pitchFamily="34" charset="-78"/>
          <a:ea typeface="Vazir" panose="020B0603030804020204" pitchFamily="34" charset="-78"/>
          <a:cs typeface="Vazir" panose="020B0603030804020204" pitchFamily="34" charset="-78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y-hVZ4PRyBh5rt5pIlGzE-ELQUAZr9rG_UYBP4nVRI0/copy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6;p29"/>
          <p:cNvSpPr txBox="1">
            <a:spLocks noGrp="1"/>
          </p:cNvSpPr>
          <p:nvPr>
            <p:ph type="ctrTitle"/>
          </p:nvPr>
        </p:nvSpPr>
        <p:spPr>
          <a:xfrm>
            <a:off x="1245686" y="926801"/>
            <a:ext cx="5667253" cy="79208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 rtl="1"/>
            <a:r>
              <a:rPr lang="fa" sz="4000" dirty="0">
                <a:solidFill>
                  <a:srgbClr val="FFC000"/>
                </a:solidFill>
                <a:latin typeface="Aviny" pitchFamily="34" charset="-78"/>
                <a:cs typeface="Aviny" pitchFamily="34" charset="-78"/>
              </a:rPr>
              <a:t>قالب پاورپوینت زیبا و شیک</a:t>
            </a:r>
            <a:r>
              <a:rPr lang="fa-IR" sz="4000" dirty="0">
                <a:solidFill>
                  <a:srgbClr val="FFC000"/>
                </a:solidFill>
                <a:latin typeface="Aviny" pitchFamily="34" charset="-78"/>
                <a:cs typeface="Aviny" pitchFamily="34" charset="-78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Aviny" pitchFamily="34" charset="-78"/>
                <a:cs typeface="Aviny" pitchFamily="34" charset="-78"/>
              </a:rPr>
              <a:t>(رایگان) </a:t>
            </a:r>
            <a:endParaRPr sz="4000" dirty="0">
              <a:solidFill>
                <a:srgbClr val="FFFF00"/>
              </a:solidFill>
              <a:latin typeface="Aviny" pitchFamily="34" charset="-78"/>
              <a:cs typeface="Aviny" pitchFamily="34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41066" y="1718890"/>
            <a:ext cx="42121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" sz="3200" dirty="0">
                <a:solidFill>
                  <a:schemeClr val="bg1"/>
                </a:solidFill>
                <a:latin typeface="Aviny" pitchFamily="34" charset="-78"/>
                <a:cs typeface="Aviny" pitchFamily="34" charset="-78"/>
              </a:rPr>
              <a:t>یک ارائه جذاب .. </a:t>
            </a:r>
            <a:br>
              <a:rPr lang="fa-IR" sz="2000" dirty="0">
                <a:solidFill>
                  <a:schemeClr val="bg1"/>
                </a:solidFill>
                <a:latin typeface="Aviny" pitchFamily="34" charset="-78"/>
                <a:cs typeface="Aviny" pitchFamily="34" charset="-78"/>
              </a:rPr>
            </a:br>
            <a:r>
              <a:rPr lang="fa" sz="2000" dirty="0">
                <a:solidFill>
                  <a:schemeClr val="bg1"/>
                </a:solidFill>
                <a:latin typeface="Aviny" pitchFamily="34" charset="-78"/>
                <a:cs typeface="A khat-khati" pitchFamily="2" charset="-78"/>
              </a:rPr>
              <a:t>دانلود قالب ،تم و ابزارهای آماده پاورپوینت </a:t>
            </a:r>
            <a:br>
              <a:rPr lang="fa-IR" sz="2000" dirty="0">
                <a:solidFill>
                  <a:schemeClr val="bg1"/>
                </a:solidFill>
                <a:latin typeface="Aviny" pitchFamily="34" charset="-78"/>
                <a:cs typeface="A khat-khati" pitchFamily="2" charset="-78"/>
              </a:rPr>
            </a:br>
            <a:r>
              <a:rPr lang="fa" sz="4800" dirty="0">
                <a:solidFill>
                  <a:schemeClr val="bg1"/>
                </a:solidFill>
                <a:latin typeface="Aviny" pitchFamily="34" charset="-78"/>
                <a:cs typeface="A khat-khati" pitchFamily="2" charset="-78"/>
              </a:rPr>
              <a:t>www.pardweb.ir</a:t>
            </a:r>
            <a:endParaRPr lang="en-US" sz="3600" dirty="0">
              <a:solidFill>
                <a:schemeClr val="bg1"/>
              </a:solidFill>
              <a:cs typeface="A khat-khati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DE7734-F69D-4912-ABAB-4649A384DA03}"/>
              </a:ext>
            </a:extLst>
          </p:cNvPr>
          <p:cNvSpPr/>
          <p:nvPr/>
        </p:nvSpPr>
        <p:spPr>
          <a:xfrm>
            <a:off x="2852786" y="4172972"/>
            <a:ext cx="31886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6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cs typeface="B Titr" panose="00000700000000000000" pitchFamily="2" charset="-78"/>
              </a:rPr>
              <a:t>رایگان دانلود کنید</a:t>
            </a:r>
            <a:endParaRPr lang="en-U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cs typeface="B Titr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1"/>
          <p:cNvSpPr txBox="1">
            <a:spLocks noGrp="1"/>
          </p:cNvSpPr>
          <p:nvPr>
            <p:ph type="title"/>
          </p:nvPr>
        </p:nvSpPr>
        <p:spPr>
          <a:xfrm>
            <a:off x="2414850" y="539500"/>
            <a:ext cx="4314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آنچه مرا متمایز می کند</a:t>
            </a:r>
            <a:endParaRPr/>
          </a:p>
        </p:txBody>
      </p:sp>
      <p:sp>
        <p:nvSpPr>
          <p:cNvPr id="353" name="Google Shape;353;p41"/>
          <p:cNvSpPr txBox="1">
            <a:spLocks noGrp="1"/>
          </p:cNvSpPr>
          <p:nvPr>
            <p:ph type="subTitle" idx="1"/>
          </p:nvPr>
        </p:nvSpPr>
        <p:spPr>
          <a:xfrm>
            <a:off x="2621038" y="2683198"/>
            <a:ext cx="1524600" cy="2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سیاره تیر</a:t>
            </a:r>
            <a:endParaRPr dirty="0"/>
          </a:p>
        </p:txBody>
      </p:sp>
      <p:sp>
        <p:nvSpPr>
          <p:cNvPr id="354" name="Google Shape;354;p41"/>
          <p:cNvSpPr txBox="1">
            <a:spLocks noGrp="1"/>
          </p:cNvSpPr>
          <p:nvPr>
            <p:ph type="subTitle" idx="2"/>
          </p:nvPr>
        </p:nvSpPr>
        <p:spPr>
          <a:xfrm>
            <a:off x="2621038" y="2983375"/>
            <a:ext cx="1524600" cy="69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355" name="Google Shape;355;p41"/>
          <p:cNvSpPr txBox="1">
            <a:spLocks noGrp="1"/>
          </p:cNvSpPr>
          <p:nvPr>
            <p:ph type="subTitle" idx="3"/>
          </p:nvPr>
        </p:nvSpPr>
        <p:spPr>
          <a:xfrm>
            <a:off x="4998363" y="2683198"/>
            <a:ext cx="1524600" cy="2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سیاره مشتری</a:t>
            </a:r>
            <a:endParaRPr dirty="0"/>
          </a:p>
        </p:txBody>
      </p:sp>
      <p:sp>
        <p:nvSpPr>
          <p:cNvPr id="356" name="Google Shape;356;p41"/>
          <p:cNvSpPr txBox="1">
            <a:spLocks noGrp="1"/>
          </p:cNvSpPr>
          <p:nvPr>
            <p:ph type="subTitle" idx="4"/>
          </p:nvPr>
        </p:nvSpPr>
        <p:spPr>
          <a:xfrm>
            <a:off x="4998363" y="2983375"/>
            <a:ext cx="1524600" cy="69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مشتری بزرگترین سیاره از همه آنهاست</a:t>
            </a:r>
            <a:endParaRPr dirty="0"/>
          </a:p>
        </p:txBody>
      </p:sp>
      <p:grpSp>
        <p:nvGrpSpPr>
          <p:cNvPr id="357" name="Google Shape;357;p41"/>
          <p:cNvGrpSpPr/>
          <p:nvPr/>
        </p:nvGrpSpPr>
        <p:grpSpPr>
          <a:xfrm>
            <a:off x="3532186" y="2012086"/>
            <a:ext cx="543603" cy="532708"/>
            <a:chOff x="3308275" y="2717450"/>
            <a:chExt cx="290650" cy="284825"/>
          </a:xfrm>
        </p:grpSpPr>
        <p:sp>
          <p:nvSpPr>
            <p:cNvPr id="358" name="Google Shape;358;p41"/>
            <p:cNvSpPr/>
            <p:nvPr/>
          </p:nvSpPr>
          <p:spPr>
            <a:xfrm>
              <a:off x="3308275" y="2717450"/>
              <a:ext cx="290650" cy="284825"/>
            </a:xfrm>
            <a:custGeom>
              <a:avLst/>
              <a:gdLst/>
              <a:ahLst/>
              <a:cxnLst/>
              <a:rect l="l" t="t" r="r" b="b"/>
              <a:pathLst>
                <a:path w="11626" h="11393" extrusionOk="0">
                  <a:moveTo>
                    <a:pt x="10463" y="465"/>
                  </a:moveTo>
                  <a:cubicBezTo>
                    <a:pt x="10851" y="465"/>
                    <a:pt x="11161" y="778"/>
                    <a:pt x="11161" y="1163"/>
                  </a:cubicBezTo>
                  <a:lnTo>
                    <a:pt x="11161" y="1628"/>
                  </a:lnTo>
                  <a:cubicBezTo>
                    <a:pt x="11161" y="1755"/>
                    <a:pt x="11059" y="1860"/>
                    <a:pt x="10928" y="1860"/>
                  </a:cubicBezTo>
                  <a:lnTo>
                    <a:pt x="9766" y="1860"/>
                  </a:lnTo>
                  <a:lnTo>
                    <a:pt x="9766" y="1163"/>
                  </a:lnTo>
                  <a:cubicBezTo>
                    <a:pt x="9766" y="778"/>
                    <a:pt x="10079" y="465"/>
                    <a:pt x="10463" y="465"/>
                  </a:cubicBezTo>
                  <a:close/>
                  <a:moveTo>
                    <a:pt x="7208" y="9533"/>
                  </a:moveTo>
                  <a:cubicBezTo>
                    <a:pt x="7339" y="9533"/>
                    <a:pt x="7441" y="9635"/>
                    <a:pt x="7441" y="9765"/>
                  </a:cubicBezTo>
                  <a:lnTo>
                    <a:pt x="7441" y="10230"/>
                  </a:lnTo>
                  <a:cubicBezTo>
                    <a:pt x="7441" y="10481"/>
                    <a:pt x="7521" y="10726"/>
                    <a:pt x="7673" y="10928"/>
                  </a:cubicBezTo>
                  <a:lnTo>
                    <a:pt x="1163" y="10928"/>
                  </a:lnTo>
                  <a:cubicBezTo>
                    <a:pt x="779" y="10928"/>
                    <a:pt x="466" y="10615"/>
                    <a:pt x="466" y="10230"/>
                  </a:cubicBezTo>
                  <a:lnTo>
                    <a:pt x="466" y="9765"/>
                  </a:lnTo>
                  <a:cubicBezTo>
                    <a:pt x="466" y="9635"/>
                    <a:pt x="571" y="9533"/>
                    <a:pt x="698" y="9533"/>
                  </a:cubicBezTo>
                  <a:close/>
                  <a:moveTo>
                    <a:pt x="9540" y="465"/>
                  </a:moveTo>
                  <a:cubicBezTo>
                    <a:pt x="9388" y="664"/>
                    <a:pt x="9304" y="909"/>
                    <a:pt x="9301" y="1163"/>
                  </a:cubicBezTo>
                  <a:lnTo>
                    <a:pt x="9301" y="10230"/>
                  </a:lnTo>
                  <a:cubicBezTo>
                    <a:pt x="9301" y="10615"/>
                    <a:pt x="8991" y="10928"/>
                    <a:pt x="8603" y="10928"/>
                  </a:cubicBezTo>
                  <a:cubicBezTo>
                    <a:pt x="8219" y="10928"/>
                    <a:pt x="7906" y="10615"/>
                    <a:pt x="7906" y="10230"/>
                  </a:cubicBezTo>
                  <a:lnTo>
                    <a:pt x="7906" y="9765"/>
                  </a:lnTo>
                  <a:cubicBezTo>
                    <a:pt x="7906" y="9381"/>
                    <a:pt x="7596" y="9068"/>
                    <a:pt x="7208" y="9068"/>
                  </a:cubicBezTo>
                  <a:lnTo>
                    <a:pt x="2326" y="9068"/>
                  </a:lnTo>
                  <a:lnTo>
                    <a:pt x="2326" y="1163"/>
                  </a:lnTo>
                  <a:cubicBezTo>
                    <a:pt x="2326" y="778"/>
                    <a:pt x="2639" y="465"/>
                    <a:pt x="3023" y="465"/>
                  </a:cubicBezTo>
                  <a:close/>
                  <a:moveTo>
                    <a:pt x="3023" y="0"/>
                  </a:moveTo>
                  <a:cubicBezTo>
                    <a:pt x="2381" y="0"/>
                    <a:pt x="1861" y="521"/>
                    <a:pt x="1861" y="1163"/>
                  </a:cubicBezTo>
                  <a:lnTo>
                    <a:pt x="1861" y="9068"/>
                  </a:lnTo>
                  <a:lnTo>
                    <a:pt x="698" y="9068"/>
                  </a:lnTo>
                  <a:cubicBezTo>
                    <a:pt x="314" y="9068"/>
                    <a:pt x="1" y="9381"/>
                    <a:pt x="1" y="9765"/>
                  </a:cubicBezTo>
                  <a:lnTo>
                    <a:pt x="1" y="10230"/>
                  </a:lnTo>
                  <a:cubicBezTo>
                    <a:pt x="1" y="10872"/>
                    <a:pt x="521" y="11393"/>
                    <a:pt x="1163" y="11393"/>
                  </a:cubicBezTo>
                  <a:lnTo>
                    <a:pt x="8603" y="11393"/>
                  </a:lnTo>
                  <a:cubicBezTo>
                    <a:pt x="9245" y="11393"/>
                    <a:pt x="9766" y="10872"/>
                    <a:pt x="9766" y="10230"/>
                  </a:cubicBezTo>
                  <a:lnTo>
                    <a:pt x="9766" y="2325"/>
                  </a:lnTo>
                  <a:lnTo>
                    <a:pt x="10928" y="2325"/>
                  </a:lnTo>
                  <a:cubicBezTo>
                    <a:pt x="11316" y="2325"/>
                    <a:pt x="11626" y="2012"/>
                    <a:pt x="11626" y="1628"/>
                  </a:cubicBezTo>
                  <a:lnTo>
                    <a:pt x="11626" y="1163"/>
                  </a:lnTo>
                  <a:cubicBezTo>
                    <a:pt x="11626" y="521"/>
                    <a:pt x="11105" y="0"/>
                    <a:pt x="104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1"/>
            <p:cNvSpPr/>
            <p:nvPr/>
          </p:nvSpPr>
          <p:spPr>
            <a:xfrm>
              <a:off x="3385700" y="2760925"/>
              <a:ext cx="130075" cy="151275"/>
            </a:xfrm>
            <a:custGeom>
              <a:avLst/>
              <a:gdLst/>
              <a:ahLst/>
              <a:cxnLst/>
              <a:rect l="l" t="t" r="r" b="b"/>
              <a:pathLst>
                <a:path w="5203" h="6051" extrusionOk="0">
                  <a:moveTo>
                    <a:pt x="2602" y="468"/>
                  </a:moveTo>
                  <a:cubicBezTo>
                    <a:pt x="3259" y="468"/>
                    <a:pt x="3854" y="865"/>
                    <a:pt x="4105" y="1473"/>
                  </a:cubicBezTo>
                  <a:cubicBezTo>
                    <a:pt x="4356" y="2084"/>
                    <a:pt x="4217" y="2781"/>
                    <a:pt x="3752" y="3249"/>
                  </a:cubicBezTo>
                  <a:cubicBezTo>
                    <a:pt x="3441" y="3560"/>
                    <a:pt x="3026" y="3725"/>
                    <a:pt x="2603" y="3725"/>
                  </a:cubicBezTo>
                  <a:cubicBezTo>
                    <a:pt x="2393" y="3725"/>
                    <a:pt x="2180" y="3684"/>
                    <a:pt x="1978" y="3599"/>
                  </a:cubicBezTo>
                  <a:cubicBezTo>
                    <a:pt x="1371" y="3348"/>
                    <a:pt x="974" y="2756"/>
                    <a:pt x="974" y="2096"/>
                  </a:cubicBezTo>
                  <a:cubicBezTo>
                    <a:pt x="974" y="1197"/>
                    <a:pt x="1703" y="468"/>
                    <a:pt x="2602" y="468"/>
                  </a:cubicBezTo>
                  <a:close/>
                  <a:moveTo>
                    <a:pt x="993" y="3435"/>
                  </a:moveTo>
                  <a:cubicBezTo>
                    <a:pt x="1272" y="3767"/>
                    <a:pt x="1644" y="4006"/>
                    <a:pt x="2062" y="4117"/>
                  </a:cubicBezTo>
                  <a:lnTo>
                    <a:pt x="1665" y="5174"/>
                  </a:lnTo>
                  <a:lnTo>
                    <a:pt x="1424" y="4570"/>
                  </a:lnTo>
                  <a:cubicBezTo>
                    <a:pt x="1386" y="4480"/>
                    <a:pt x="1303" y="4421"/>
                    <a:pt x="1207" y="4421"/>
                  </a:cubicBezTo>
                  <a:lnTo>
                    <a:pt x="614" y="4421"/>
                  </a:lnTo>
                  <a:lnTo>
                    <a:pt x="993" y="3435"/>
                  </a:lnTo>
                  <a:close/>
                  <a:moveTo>
                    <a:pt x="4207" y="3432"/>
                  </a:moveTo>
                  <a:lnTo>
                    <a:pt x="4589" y="4421"/>
                  </a:lnTo>
                  <a:lnTo>
                    <a:pt x="3997" y="4421"/>
                  </a:lnTo>
                  <a:cubicBezTo>
                    <a:pt x="3901" y="4421"/>
                    <a:pt x="3817" y="4480"/>
                    <a:pt x="3780" y="4567"/>
                  </a:cubicBezTo>
                  <a:lnTo>
                    <a:pt x="3538" y="5174"/>
                  </a:lnTo>
                  <a:lnTo>
                    <a:pt x="3138" y="4117"/>
                  </a:lnTo>
                  <a:cubicBezTo>
                    <a:pt x="3556" y="4003"/>
                    <a:pt x="3932" y="3764"/>
                    <a:pt x="4207" y="3432"/>
                  </a:cubicBezTo>
                  <a:close/>
                  <a:moveTo>
                    <a:pt x="2602" y="0"/>
                  </a:moveTo>
                  <a:cubicBezTo>
                    <a:pt x="1092" y="0"/>
                    <a:pt x="78" y="1550"/>
                    <a:pt x="686" y="2936"/>
                  </a:cubicBezTo>
                  <a:lnTo>
                    <a:pt x="60" y="4570"/>
                  </a:lnTo>
                  <a:cubicBezTo>
                    <a:pt x="1" y="4722"/>
                    <a:pt x="112" y="4886"/>
                    <a:pt x="277" y="4886"/>
                  </a:cubicBezTo>
                  <a:lnTo>
                    <a:pt x="1048" y="4886"/>
                  </a:lnTo>
                  <a:lnTo>
                    <a:pt x="1455" y="5903"/>
                  </a:lnTo>
                  <a:cubicBezTo>
                    <a:pt x="1493" y="6001"/>
                    <a:pt x="1582" y="6050"/>
                    <a:pt x="1671" y="6050"/>
                  </a:cubicBezTo>
                  <a:cubicBezTo>
                    <a:pt x="1761" y="6050"/>
                    <a:pt x="1851" y="6000"/>
                    <a:pt x="1889" y="5900"/>
                  </a:cubicBezTo>
                  <a:lnTo>
                    <a:pt x="2533" y="4185"/>
                  </a:lnTo>
                  <a:lnTo>
                    <a:pt x="2667" y="4185"/>
                  </a:lnTo>
                  <a:lnTo>
                    <a:pt x="3315" y="5900"/>
                  </a:lnTo>
                  <a:cubicBezTo>
                    <a:pt x="3352" y="6000"/>
                    <a:pt x="3442" y="6050"/>
                    <a:pt x="3531" y="6050"/>
                  </a:cubicBezTo>
                  <a:cubicBezTo>
                    <a:pt x="3620" y="6050"/>
                    <a:pt x="3709" y="6001"/>
                    <a:pt x="3749" y="5903"/>
                  </a:cubicBezTo>
                  <a:lnTo>
                    <a:pt x="4155" y="4886"/>
                  </a:lnTo>
                  <a:lnTo>
                    <a:pt x="4927" y="4886"/>
                  </a:lnTo>
                  <a:cubicBezTo>
                    <a:pt x="5088" y="4886"/>
                    <a:pt x="5203" y="4722"/>
                    <a:pt x="5144" y="4570"/>
                  </a:cubicBezTo>
                  <a:lnTo>
                    <a:pt x="4517" y="2936"/>
                  </a:lnTo>
                  <a:cubicBezTo>
                    <a:pt x="5125" y="1550"/>
                    <a:pt x="4111" y="0"/>
                    <a:pt x="26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0" name="Google Shape;360;p41"/>
          <p:cNvGrpSpPr/>
          <p:nvPr/>
        </p:nvGrpSpPr>
        <p:grpSpPr>
          <a:xfrm>
            <a:off x="5110934" y="2001192"/>
            <a:ext cx="521907" cy="543603"/>
            <a:chOff x="4344625" y="3120925"/>
            <a:chExt cx="279050" cy="290650"/>
          </a:xfrm>
        </p:grpSpPr>
        <p:sp>
          <p:nvSpPr>
            <p:cNvPr id="361" name="Google Shape;361;p41"/>
            <p:cNvSpPr/>
            <p:nvPr/>
          </p:nvSpPr>
          <p:spPr>
            <a:xfrm>
              <a:off x="4344625" y="3120925"/>
              <a:ext cx="279050" cy="290650"/>
            </a:xfrm>
            <a:custGeom>
              <a:avLst/>
              <a:gdLst/>
              <a:ahLst/>
              <a:cxnLst/>
              <a:rect l="l" t="t" r="r" b="b"/>
              <a:pathLst>
                <a:path w="11162" h="11626" extrusionOk="0">
                  <a:moveTo>
                    <a:pt x="7906" y="465"/>
                  </a:moveTo>
                  <a:cubicBezTo>
                    <a:pt x="8033" y="465"/>
                    <a:pt x="8139" y="570"/>
                    <a:pt x="8139" y="698"/>
                  </a:cubicBezTo>
                  <a:lnTo>
                    <a:pt x="8139" y="3953"/>
                  </a:lnTo>
                  <a:cubicBezTo>
                    <a:pt x="8139" y="4080"/>
                    <a:pt x="8033" y="4185"/>
                    <a:pt x="7906" y="4185"/>
                  </a:cubicBezTo>
                  <a:lnTo>
                    <a:pt x="3256" y="4185"/>
                  </a:lnTo>
                  <a:cubicBezTo>
                    <a:pt x="3126" y="4185"/>
                    <a:pt x="3023" y="4080"/>
                    <a:pt x="3023" y="3953"/>
                  </a:cubicBezTo>
                  <a:lnTo>
                    <a:pt x="3023" y="698"/>
                  </a:lnTo>
                  <a:cubicBezTo>
                    <a:pt x="3023" y="570"/>
                    <a:pt x="3126" y="465"/>
                    <a:pt x="3256" y="465"/>
                  </a:cubicBezTo>
                  <a:close/>
                  <a:moveTo>
                    <a:pt x="4419" y="7905"/>
                  </a:moveTo>
                  <a:cubicBezTo>
                    <a:pt x="4546" y="7905"/>
                    <a:pt x="4651" y="8011"/>
                    <a:pt x="4651" y="8138"/>
                  </a:cubicBezTo>
                  <a:lnTo>
                    <a:pt x="4651" y="10928"/>
                  </a:lnTo>
                  <a:cubicBezTo>
                    <a:pt x="4651" y="11055"/>
                    <a:pt x="4546" y="11160"/>
                    <a:pt x="4419" y="11160"/>
                  </a:cubicBezTo>
                  <a:lnTo>
                    <a:pt x="698" y="11160"/>
                  </a:lnTo>
                  <a:cubicBezTo>
                    <a:pt x="568" y="11160"/>
                    <a:pt x="466" y="11055"/>
                    <a:pt x="466" y="10928"/>
                  </a:cubicBezTo>
                  <a:lnTo>
                    <a:pt x="466" y="8138"/>
                  </a:lnTo>
                  <a:cubicBezTo>
                    <a:pt x="466" y="8011"/>
                    <a:pt x="568" y="7905"/>
                    <a:pt x="698" y="7905"/>
                  </a:cubicBezTo>
                  <a:close/>
                  <a:moveTo>
                    <a:pt x="10464" y="7905"/>
                  </a:moveTo>
                  <a:cubicBezTo>
                    <a:pt x="10591" y="7905"/>
                    <a:pt x="10696" y="8011"/>
                    <a:pt x="10696" y="8138"/>
                  </a:cubicBezTo>
                  <a:lnTo>
                    <a:pt x="10696" y="10928"/>
                  </a:lnTo>
                  <a:cubicBezTo>
                    <a:pt x="10696" y="11055"/>
                    <a:pt x="10591" y="11160"/>
                    <a:pt x="10464" y="11160"/>
                  </a:cubicBezTo>
                  <a:lnTo>
                    <a:pt x="6744" y="11160"/>
                  </a:lnTo>
                  <a:cubicBezTo>
                    <a:pt x="6613" y="11160"/>
                    <a:pt x="6511" y="11055"/>
                    <a:pt x="6511" y="10928"/>
                  </a:cubicBezTo>
                  <a:lnTo>
                    <a:pt x="6511" y="8138"/>
                  </a:lnTo>
                  <a:cubicBezTo>
                    <a:pt x="6511" y="8011"/>
                    <a:pt x="6613" y="7905"/>
                    <a:pt x="6744" y="7905"/>
                  </a:cubicBezTo>
                  <a:close/>
                  <a:moveTo>
                    <a:pt x="3256" y="0"/>
                  </a:moveTo>
                  <a:cubicBezTo>
                    <a:pt x="2868" y="0"/>
                    <a:pt x="2558" y="313"/>
                    <a:pt x="2558" y="698"/>
                  </a:cubicBezTo>
                  <a:lnTo>
                    <a:pt x="2558" y="3953"/>
                  </a:lnTo>
                  <a:cubicBezTo>
                    <a:pt x="2558" y="4337"/>
                    <a:pt x="2868" y="4650"/>
                    <a:pt x="3256" y="4650"/>
                  </a:cubicBezTo>
                  <a:lnTo>
                    <a:pt x="5349" y="4650"/>
                  </a:lnTo>
                  <a:lnTo>
                    <a:pt x="5349" y="5580"/>
                  </a:lnTo>
                  <a:lnTo>
                    <a:pt x="2791" y="5580"/>
                  </a:lnTo>
                  <a:cubicBezTo>
                    <a:pt x="2403" y="5580"/>
                    <a:pt x="2093" y="5893"/>
                    <a:pt x="2093" y="6278"/>
                  </a:cubicBezTo>
                  <a:lnTo>
                    <a:pt x="2093" y="7440"/>
                  </a:lnTo>
                  <a:lnTo>
                    <a:pt x="698" y="7440"/>
                  </a:lnTo>
                  <a:cubicBezTo>
                    <a:pt x="311" y="7440"/>
                    <a:pt x="1" y="7753"/>
                    <a:pt x="1" y="8138"/>
                  </a:cubicBezTo>
                  <a:lnTo>
                    <a:pt x="1" y="10928"/>
                  </a:lnTo>
                  <a:cubicBezTo>
                    <a:pt x="1" y="11312"/>
                    <a:pt x="311" y="11625"/>
                    <a:pt x="698" y="11625"/>
                  </a:cubicBezTo>
                  <a:lnTo>
                    <a:pt x="4419" y="11625"/>
                  </a:lnTo>
                  <a:cubicBezTo>
                    <a:pt x="4803" y="11625"/>
                    <a:pt x="5116" y="11312"/>
                    <a:pt x="5116" y="10928"/>
                  </a:cubicBezTo>
                  <a:lnTo>
                    <a:pt x="5116" y="8138"/>
                  </a:lnTo>
                  <a:cubicBezTo>
                    <a:pt x="5116" y="7753"/>
                    <a:pt x="4803" y="7440"/>
                    <a:pt x="4419" y="7440"/>
                  </a:cubicBezTo>
                  <a:lnTo>
                    <a:pt x="2558" y="7440"/>
                  </a:lnTo>
                  <a:lnTo>
                    <a:pt x="2558" y="6278"/>
                  </a:lnTo>
                  <a:cubicBezTo>
                    <a:pt x="2558" y="6151"/>
                    <a:pt x="2661" y="6045"/>
                    <a:pt x="2791" y="6045"/>
                  </a:cubicBezTo>
                  <a:lnTo>
                    <a:pt x="8371" y="6045"/>
                  </a:lnTo>
                  <a:cubicBezTo>
                    <a:pt x="8498" y="6045"/>
                    <a:pt x="8604" y="6151"/>
                    <a:pt x="8604" y="6278"/>
                  </a:cubicBezTo>
                  <a:lnTo>
                    <a:pt x="8604" y="7440"/>
                  </a:lnTo>
                  <a:lnTo>
                    <a:pt x="6744" y="7440"/>
                  </a:lnTo>
                  <a:cubicBezTo>
                    <a:pt x="6356" y="7440"/>
                    <a:pt x="6046" y="7753"/>
                    <a:pt x="6046" y="8138"/>
                  </a:cubicBezTo>
                  <a:lnTo>
                    <a:pt x="6046" y="10928"/>
                  </a:lnTo>
                  <a:cubicBezTo>
                    <a:pt x="6046" y="11312"/>
                    <a:pt x="6356" y="11625"/>
                    <a:pt x="6744" y="11625"/>
                  </a:cubicBezTo>
                  <a:lnTo>
                    <a:pt x="10464" y="11625"/>
                  </a:lnTo>
                  <a:cubicBezTo>
                    <a:pt x="10848" y="11625"/>
                    <a:pt x="11161" y="11312"/>
                    <a:pt x="11161" y="10928"/>
                  </a:cubicBezTo>
                  <a:lnTo>
                    <a:pt x="11161" y="8138"/>
                  </a:lnTo>
                  <a:cubicBezTo>
                    <a:pt x="11161" y="7753"/>
                    <a:pt x="10848" y="7440"/>
                    <a:pt x="10464" y="7440"/>
                  </a:cubicBezTo>
                  <a:lnTo>
                    <a:pt x="9069" y="7440"/>
                  </a:lnTo>
                  <a:lnTo>
                    <a:pt x="9069" y="6278"/>
                  </a:lnTo>
                  <a:cubicBezTo>
                    <a:pt x="9069" y="5893"/>
                    <a:pt x="8756" y="5580"/>
                    <a:pt x="8371" y="5580"/>
                  </a:cubicBezTo>
                  <a:lnTo>
                    <a:pt x="5814" y="5580"/>
                  </a:lnTo>
                  <a:lnTo>
                    <a:pt x="5814" y="4650"/>
                  </a:lnTo>
                  <a:lnTo>
                    <a:pt x="7906" y="4650"/>
                  </a:lnTo>
                  <a:cubicBezTo>
                    <a:pt x="8291" y="4650"/>
                    <a:pt x="8604" y="4337"/>
                    <a:pt x="8604" y="3953"/>
                  </a:cubicBezTo>
                  <a:lnTo>
                    <a:pt x="8604" y="698"/>
                  </a:lnTo>
                  <a:cubicBezTo>
                    <a:pt x="8604" y="313"/>
                    <a:pt x="8291" y="0"/>
                    <a:pt x="79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1"/>
            <p:cNvSpPr/>
            <p:nvPr/>
          </p:nvSpPr>
          <p:spPr>
            <a:xfrm>
              <a:off x="4437650" y="3155800"/>
              <a:ext cx="93025" cy="11650"/>
            </a:xfrm>
            <a:custGeom>
              <a:avLst/>
              <a:gdLst/>
              <a:ahLst/>
              <a:cxnLst/>
              <a:rect l="l" t="t" r="r" b="b"/>
              <a:pathLst>
                <a:path w="3721" h="466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cubicBezTo>
                    <a:pt x="0" y="360"/>
                    <a:pt x="102" y="465"/>
                    <a:pt x="233" y="465"/>
                  </a:cubicBezTo>
                  <a:lnTo>
                    <a:pt x="3488" y="465"/>
                  </a:lnTo>
                  <a:cubicBezTo>
                    <a:pt x="3615" y="465"/>
                    <a:pt x="3720" y="360"/>
                    <a:pt x="3720" y="233"/>
                  </a:cubicBezTo>
                  <a:cubicBezTo>
                    <a:pt x="3720" y="106"/>
                    <a:pt x="3615" y="0"/>
                    <a:pt x="34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1"/>
            <p:cNvSpPr/>
            <p:nvPr/>
          </p:nvSpPr>
          <p:spPr>
            <a:xfrm>
              <a:off x="4437650" y="3190675"/>
              <a:ext cx="93025" cy="11650"/>
            </a:xfrm>
            <a:custGeom>
              <a:avLst/>
              <a:gdLst/>
              <a:ahLst/>
              <a:cxnLst/>
              <a:rect l="l" t="t" r="r" b="b"/>
              <a:pathLst>
                <a:path w="3721" h="466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cubicBezTo>
                    <a:pt x="0" y="360"/>
                    <a:pt x="102" y="465"/>
                    <a:pt x="233" y="465"/>
                  </a:cubicBezTo>
                  <a:lnTo>
                    <a:pt x="3488" y="465"/>
                  </a:lnTo>
                  <a:cubicBezTo>
                    <a:pt x="3615" y="465"/>
                    <a:pt x="3720" y="360"/>
                    <a:pt x="3720" y="233"/>
                  </a:cubicBezTo>
                  <a:cubicBezTo>
                    <a:pt x="3720" y="106"/>
                    <a:pt x="3615" y="0"/>
                    <a:pt x="34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1"/>
            <p:cNvSpPr/>
            <p:nvPr/>
          </p:nvSpPr>
          <p:spPr>
            <a:xfrm>
              <a:off x="4373700" y="3353425"/>
              <a:ext cx="69775" cy="11650"/>
            </a:xfrm>
            <a:custGeom>
              <a:avLst/>
              <a:gdLst/>
              <a:ahLst/>
              <a:cxnLst/>
              <a:rect l="l" t="t" r="r" b="b"/>
              <a:pathLst>
                <a:path w="2791" h="466" extrusionOk="0">
                  <a:moveTo>
                    <a:pt x="233" y="0"/>
                  </a:moveTo>
                  <a:cubicBezTo>
                    <a:pt x="103" y="0"/>
                    <a:pt x="0" y="106"/>
                    <a:pt x="0" y="233"/>
                  </a:cubicBezTo>
                  <a:cubicBezTo>
                    <a:pt x="0" y="360"/>
                    <a:pt x="103" y="465"/>
                    <a:pt x="233" y="465"/>
                  </a:cubicBezTo>
                  <a:lnTo>
                    <a:pt x="2558" y="465"/>
                  </a:lnTo>
                  <a:cubicBezTo>
                    <a:pt x="2685" y="465"/>
                    <a:pt x="2791" y="360"/>
                    <a:pt x="2791" y="233"/>
                  </a:cubicBezTo>
                  <a:cubicBezTo>
                    <a:pt x="2791" y="106"/>
                    <a:pt x="2685" y="0"/>
                    <a:pt x="25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1"/>
            <p:cNvSpPr/>
            <p:nvPr/>
          </p:nvSpPr>
          <p:spPr>
            <a:xfrm>
              <a:off x="4524825" y="3353425"/>
              <a:ext cx="69775" cy="11650"/>
            </a:xfrm>
            <a:custGeom>
              <a:avLst/>
              <a:gdLst/>
              <a:ahLst/>
              <a:cxnLst/>
              <a:rect l="l" t="t" r="r" b="b"/>
              <a:pathLst>
                <a:path w="2791" h="466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cubicBezTo>
                    <a:pt x="1" y="360"/>
                    <a:pt x="103" y="465"/>
                    <a:pt x="233" y="465"/>
                  </a:cubicBezTo>
                  <a:lnTo>
                    <a:pt x="2558" y="465"/>
                  </a:lnTo>
                  <a:cubicBezTo>
                    <a:pt x="2685" y="465"/>
                    <a:pt x="2791" y="360"/>
                    <a:pt x="2791" y="233"/>
                  </a:cubicBezTo>
                  <a:cubicBezTo>
                    <a:pt x="2791" y="106"/>
                    <a:pt x="2685" y="0"/>
                    <a:pt x="25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0" name="Google Shape;370;p42"/>
          <p:cNvCxnSpPr/>
          <p:nvPr/>
        </p:nvCxnSpPr>
        <p:spPr>
          <a:xfrm>
            <a:off x="655500" y="3020800"/>
            <a:ext cx="78330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71" name="Google Shape;371;p42"/>
          <p:cNvSpPr/>
          <p:nvPr/>
        </p:nvSpPr>
        <p:spPr>
          <a:xfrm rot="-5400000">
            <a:off x="4927166" y="2397192"/>
            <a:ext cx="1491062" cy="1259611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rgbClr val="B526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42"/>
          <p:cNvSpPr txBox="1">
            <a:spLocks noGrp="1"/>
          </p:cNvSpPr>
          <p:nvPr>
            <p:ph type="title"/>
          </p:nvPr>
        </p:nvSpPr>
        <p:spPr>
          <a:xfrm>
            <a:off x="3383250" y="539500"/>
            <a:ext cx="2377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تحصیلات</a:t>
            </a:r>
            <a:endParaRPr/>
          </a:p>
        </p:txBody>
      </p:sp>
      <p:sp>
        <p:nvSpPr>
          <p:cNvPr id="373" name="Google Shape;373;p42"/>
          <p:cNvSpPr txBox="1">
            <a:spLocks noGrp="1"/>
          </p:cNvSpPr>
          <p:nvPr>
            <p:ph type="subTitle" idx="1"/>
          </p:nvPr>
        </p:nvSpPr>
        <p:spPr>
          <a:xfrm>
            <a:off x="659800" y="1316320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زهره نام زیبایی دارد، اما به طرز وحشتناکی گرم است</a:t>
            </a:r>
            <a:endParaRPr dirty="0"/>
          </a:p>
        </p:txBody>
      </p:sp>
      <p:sp>
        <p:nvSpPr>
          <p:cNvPr id="374" name="Google Shape;374;p42"/>
          <p:cNvSpPr/>
          <p:nvPr/>
        </p:nvSpPr>
        <p:spPr>
          <a:xfrm rot="-5400000">
            <a:off x="1012241" y="2397192"/>
            <a:ext cx="1491062" cy="1259611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rgbClr val="B526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42"/>
          <p:cNvSpPr txBox="1">
            <a:spLocks noGrp="1"/>
          </p:cNvSpPr>
          <p:nvPr>
            <p:ph type="subTitle" idx="2"/>
          </p:nvPr>
        </p:nvSpPr>
        <p:spPr>
          <a:xfrm>
            <a:off x="4586463" y="1316320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376" name="Google Shape;376;p42"/>
          <p:cNvSpPr txBox="1">
            <a:spLocks noGrp="1"/>
          </p:cNvSpPr>
          <p:nvPr>
            <p:ph type="subTitle" idx="3"/>
          </p:nvPr>
        </p:nvSpPr>
        <p:spPr>
          <a:xfrm>
            <a:off x="2623138" y="3879199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مریخ با وجود قرمز بودن، در واقع یک مکان سرد است</a:t>
            </a:r>
            <a:endParaRPr dirty="0"/>
          </a:p>
        </p:txBody>
      </p:sp>
      <p:sp>
        <p:nvSpPr>
          <p:cNvPr id="377" name="Google Shape;377;p42"/>
          <p:cNvSpPr txBox="1">
            <a:spLocks noGrp="1"/>
          </p:cNvSpPr>
          <p:nvPr>
            <p:ph type="subTitle" idx="4"/>
          </p:nvPr>
        </p:nvSpPr>
        <p:spPr>
          <a:xfrm>
            <a:off x="6549788" y="3879199"/>
            <a:ext cx="19410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مشتری بزرگترین سیاره منظومه شمسی است</a:t>
            </a:r>
            <a:endParaRPr dirty="0"/>
          </a:p>
        </p:txBody>
      </p:sp>
      <p:sp>
        <p:nvSpPr>
          <p:cNvPr id="378" name="Google Shape;378;p42"/>
          <p:cNvSpPr/>
          <p:nvPr/>
        </p:nvSpPr>
        <p:spPr>
          <a:xfrm flipH="1">
            <a:off x="2848102" y="2467195"/>
            <a:ext cx="1491062" cy="1259611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42"/>
          <p:cNvSpPr txBox="1">
            <a:spLocks noGrp="1"/>
          </p:cNvSpPr>
          <p:nvPr>
            <p:ph type="title" idx="5"/>
          </p:nvPr>
        </p:nvSpPr>
        <p:spPr>
          <a:xfrm>
            <a:off x="3354083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</a:t>
            </a:r>
            <a:endParaRPr/>
          </a:p>
        </p:txBody>
      </p:sp>
      <p:sp>
        <p:nvSpPr>
          <p:cNvPr id="380" name="Google Shape;380;p42"/>
          <p:cNvSpPr/>
          <p:nvPr/>
        </p:nvSpPr>
        <p:spPr>
          <a:xfrm flipH="1">
            <a:off x="6774769" y="2467195"/>
            <a:ext cx="1491062" cy="1259611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42"/>
          <p:cNvSpPr txBox="1">
            <a:spLocks noGrp="1"/>
          </p:cNvSpPr>
          <p:nvPr>
            <p:ph type="title" idx="6"/>
          </p:nvPr>
        </p:nvSpPr>
        <p:spPr>
          <a:xfrm>
            <a:off x="5317417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3</a:t>
            </a:r>
            <a:endParaRPr/>
          </a:p>
        </p:txBody>
      </p:sp>
      <p:sp>
        <p:nvSpPr>
          <p:cNvPr id="382" name="Google Shape;382;p42"/>
          <p:cNvSpPr txBox="1">
            <a:spLocks noGrp="1"/>
          </p:cNvSpPr>
          <p:nvPr>
            <p:ph type="title" idx="7"/>
          </p:nvPr>
        </p:nvSpPr>
        <p:spPr>
          <a:xfrm>
            <a:off x="7280750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4</a:t>
            </a:r>
            <a:endParaRPr/>
          </a:p>
        </p:txBody>
      </p:sp>
      <p:sp>
        <p:nvSpPr>
          <p:cNvPr id="383" name="Google Shape;383;p42"/>
          <p:cNvSpPr txBox="1">
            <a:spLocks noGrp="1"/>
          </p:cNvSpPr>
          <p:nvPr>
            <p:ph type="title" idx="8"/>
          </p:nvPr>
        </p:nvSpPr>
        <p:spPr>
          <a:xfrm>
            <a:off x="1390750" y="2804200"/>
            <a:ext cx="4791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3"/>
          <p:cNvSpPr/>
          <p:nvPr/>
        </p:nvSpPr>
        <p:spPr>
          <a:xfrm rot="5400000">
            <a:off x="1371746" y="2125093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43"/>
          <p:cNvSpPr/>
          <p:nvPr/>
        </p:nvSpPr>
        <p:spPr>
          <a:xfrm flipH="1">
            <a:off x="1649505" y="2533188"/>
            <a:ext cx="545841" cy="403911"/>
          </a:xfrm>
          <a:custGeom>
            <a:avLst/>
            <a:gdLst/>
            <a:ahLst/>
            <a:cxnLst/>
            <a:rect l="l" t="t" r="r" b="b"/>
            <a:pathLst>
              <a:path w="11626" h="8603" extrusionOk="0">
                <a:moveTo>
                  <a:pt x="2558" y="3023"/>
                </a:moveTo>
                <a:lnTo>
                  <a:pt x="2558" y="4418"/>
                </a:lnTo>
                <a:cubicBezTo>
                  <a:pt x="2558" y="4545"/>
                  <a:pt x="2456" y="4650"/>
                  <a:pt x="2326" y="4650"/>
                </a:cubicBezTo>
                <a:lnTo>
                  <a:pt x="494" y="4650"/>
                </a:lnTo>
                <a:lnTo>
                  <a:pt x="1244" y="3150"/>
                </a:lnTo>
                <a:cubicBezTo>
                  <a:pt x="1284" y="3072"/>
                  <a:pt x="1365" y="3023"/>
                  <a:pt x="1451" y="3023"/>
                </a:cubicBezTo>
                <a:close/>
                <a:moveTo>
                  <a:pt x="3721" y="3023"/>
                </a:moveTo>
                <a:lnTo>
                  <a:pt x="3721" y="6278"/>
                </a:lnTo>
                <a:lnTo>
                  <a:pt x="466" y="6278"/>
                </a:lnTo>
                <a:lnTo>
                  <a:pt x="466" y="5115"/>
                </a:lnTo>
                <a:lnTo>
                  <a:pt x="2326" y="5115"/>
                </a:lnTo>
                <a:cubicBezTo>
                  <a:pt x="2713" y="5115"/>
                  <a:pt x="3023" y="4802"/>
                  <a:pt x="3023" y="4418"/>
                </a:cubicBezTo>
                <a:lnTo>
                  <a:pt x="3023" y="3023"/>
                </a:lnTo>
                <a:close/>
                <a:moveTo>
                  <a:pt x="10928" y="465"/>
                </a:moveTo>
                <a:cubicBezTo>
                  <a:pt x="11059" y="465"/>
                  <a:pt x="11161" y="567"/>
                  <a:pt x="11161" y="698"/>
                </a:cubicBezTo>
                <a:lnTo>
                  <a:pt x="11161" y="6278"/>
                </a:lnTo>
                <a:lnTo>
                  <a:pt x="4186" y="6278"/>
                </a:lnTo>
                <a:lnTo>
                  <a:pt x="4186" y="698"/>
                </a:lnTo>
                <a:cubicBezTo>
                  <a:pt x="4186" y="567"/>
                  <a:pt x="4291" y="465"/>
                  <a:pt x="4418" y="465"/>
                </a:cubicBezTo>
                <a:close/>
                <a:moveTo>
                  <a:pt x="1402" y="6743"/>
                </a:moveTo>
                <a:cubicBezTo>
                  <a:pt x="1296" y="6879"/>
                  <a:pt x="1222" y="7037"/>
                  <a:pt x="1188" y="7208"/>
                </a:cubicBezTo>
                <a:lnTo>
                  <a:pt x="698" y="7208"/>
                </a:lnTo>
                <a:cubicBezTo>
                  <a:pt x="571" y="7208"/>
                  <a:pt x="466" y="7102"/>
                  <a:pt x="466" y="6975"/>
                </a:cubicBezTo>
                <a:lnTo>
                  <a:pt x="466" y="6743"/>
                </a:lnTo>
                <a:close/>
                <a:moveTo>
                  <a:pt x="8377" y="6743"/>
                </a:moveTo>
                <a:cubicBezTo>
                  <a:pt x="8272" y="6879"/>
                  <a:pt x="8197" y="7037"/>
                  <a:pt x="8163" y="7208"/>
                </a:cubicBezTo>
                <a:lnTo>
                  <a:pt x="3467" y="7208"/>
                </a:lnTo>
                <a:cubicBezTo>
                  <a:pt x="3429" y="7037"/>
                  <a:pt x="3358" y="6879"/>
                  <a:pt x="3253" y="6743"/>
                </a:cubicBezTo>
                <a:close/>
                <a:moveTo>
                  <a:pt x="11161" y="6743"/>
                </a:moveTo>
                <a:lnTo>
                  <a:pt x="11161" y="6975"/>
                </a:lnTo>
                <a:cubicBezTo>
                  <a:pt x="11161" y="7102"/>
                  <a:pt x="11059" y="7208"/>
                  <a:pt x="10928" y="7208"/>
                </a:cubicBezTo>
                <a:lnTo>
                  <a:pt x="10442" y="7208"/>
                </a:lnTo>
                <a:cubicBezTo>
                  <a:pt x="10405" y="7037"/>
                  <a:pt x="10333" y="6879"/>
                  <a:pt x="10228" y="6743"/>
                </a:cubicBezTo>
                <a:close/>
                <a:moveTo>
                  <a:pt x="2322" y="6741"/>
                </a:moveTo>
                <a:cubicBezTo>
                  <a:pt x="2680" y="6741"/>
                  <a:pt x="3023" y="7019"/>
                  <a:pt x="3023" y="7440"/>
                </a:cubicBezTo>
                <a:cubicBezTo>
                  <a:pt x="3023" y="7825"/>
                  <a:pt x="2713" y="8138"/>
                  <a:pt x="2326" y="8138"/>
                </a:cubicBezTo>
                <a:cubicBezTo>
                  <a:pt x="1706" y="8138"/>
                  <a:pt x="1393" y="7387"/>
                  <a:pt x="1833" y="6947"/>
                </a:cubicBezTo>
                <a:cubicBezTo>
                  <a:pt x="1975" y="6805"/>
                  <a:pt x="2151" y="6741"/>
                  <a:pt x="2322" y="6741"/>
                </a:cubicBezTo>
                <a:close/>
                <a:moveTo>
                  <a:pt x="9297" y="6741"/>
                </a:moveTo>
                <a:cubicBezTo>
                  <a:pt x="9656" y="6741"/>
                  <a:pt x="9998" y="7019"/>
                  <a:pt x="9998" y="7440"/>
                </a:cubicBezTo>
                <a:cubicBezTo>
                  <a:pt x="9998" y="7825"/>
                  <a:pt x="9688" y="8138"/>
                  <a:pt x="9301" y="8138"/>
                </a:cubicBezTo>
                <a:cubicBezTo>
                  <a:pt x="8681" y="8138"/>
                  <a:pt x="8368" y="7387"/>
                  <a:pt x="8808" y="6947"/>
                </a:cubicBezTo>
                <a:cubicBezTo>
                  <a:pt x="8951" y="6805"/>
                  <a:pt x="9126" y="6741"/>
                  <a:pt x="9297" y="6741"/>
                </a:cubicBezTo>
                <a:close/>
                <a:moveTo>
                  <a:pt x="4418" y="0"/>
                </a:moveTo>
                <a:cubicBezTo>
                  <a:pt x="4034" y="0"/>
                  <a:pt x="3721" y="313"/>
                  <a:pt x="3721" y="698"/>
                </a:cubicBezTo>
                <a:lnTo>
                  <a:pt x="3721" y="2558"/>
                </a:lnTo>
                <a:lnTo>
                  <a:pt x="1451" y="2558"/>
                </a:lnTo>
                <a:cubicBezTo>
                  <a:pt x="1188" y="2558"/>
                  <a:pt x="946" y="2706"/>
                  <a:pt x="828" y="2945"/>
                </a:cubicBezTo>
                <a:lnTo>
                  <a:pt x="75" y="4449"/>
                </a:lnTo>
                <a:cubicBezTo>
                  <a:pt x="29" y="4545"/>
                  <a:pt x="1" y="4653"/>
                  <a:pt x="1" y="4759"/>
                </a:cubicBezTo>
                <a:lnTo>
                  <a:pt x="1" y="6975"/>
                </a:lnTo>
                <a:cubicBezTo>
                  <a:pt x="1" y="7360"/>
                  <a:pt x="314" y="7673"/>
                  <a:pt x="698" y="7673"/>
                </a:cubicBezTo>
                <a:lnTo>
                  <a:pt x="1188" y="7673"/>
                </a:lnTo>
                <a:cubicBezTo>
                  <a:pt x="1296" y="8215"/>
                  <a:pt x="1774" y="8603"/>
                  <a:pt x="2326" y="8603"/>
                </a:cubicBezTo>
                <a:cubicBezTo>
                  <a:pt x="2881" y="8603"/>
                  <a:pt x="3355" y="8215"/>
                  <a:pt x="3467" y="7673"/>
                </a:cubicBezTo>
                <a:lnTo>
                  <a:pt x="8163" y="7673"/>
                </a:lnTo>
                <a:cubicBezTo>
                  <a:pt x="8272" y="8215"/>
                  <a:pt x="8749" y="8603"/>
                  <a:pt x="9301" y="8603"/>
                </a:cubicBezTo>
                <a:cubicBezTo>
                  <a:pt x="9856" y="8603"/>
                  <a:pt x="10330" y="8215"/>
                  <a:pt x="10442" y="7673"/>
                </a:cubicBezTo>
                <a:lnTo>
                  <a:pt x="10928" y="7673"/>
                </a:lnTo>
                <a:cubicBezTo>
                  <a:pt x="11316" y="7673"/>
                  <a:pt x="11626" y="7360"/>
                  <a:pt x="11626" y="6975"/>
                </a:cubicBezTo>
                <a:lnTo>
                  <a:pt x="11626" y="698"/>
                </a:lnTo>
                <a:cubicBezTo>
                  <a:pt x="11626" y="313"/>
                  <a:pt x="11316" y="0"/>
                  <a:pt x="1092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43"/>
          <p:cNvSpPr txBox="1">
            <a:spLocks noGrp="1"/>
          </p:cNvSpPr>
          <p:nvPr>
            <p:ph type="title"/>
          </p:nvPr>
        </p:nvSpPr>
        <p:spPr>
          <a:xfrm>
            <a:off x="2980925" y="539500"/>
            <a:ext cx="3054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موسسه 1</a:t>
            </a:r>
            <a:endParaRPr/>
          </a:p>
        </p:txBody>
      </p:sp>
      <p:sp>
        <p:nvSpPr>
          <p:cNvPr id="391" name="Google Shape;391;p43"/>
          <p:cNvSpPr txBox="1">
            <a:spLocks noGrp="1"/>
          </p:cNvSpPr>
          <p:nvPr>
            <p:ph type="subTitle" idx="1"/>
          </p:nvPr>
        </p:nvSpPr>
        <p:spPr>
          <a:xfrm>
            <a:off x="2980925" y="1857414"/>
            <a:ext cx="36420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>
                <a:solidFill>
                  <a:schemeClr val="accent2"/>
                </a:solidFill>
              </a:rPr>
              <a:t>2000-2006</a:t>
            </a:r>
            <a:endParaRPr dirty="0">
              <a:solidFill>
                <a:schemeClr val="accent2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b="1" dirty="0">
                <a:solidFill>
                  <a:schemeClr val="accent2"/>
                </a:solidFill>
              </a:rPr>
              <a:t>نام موسسه اینجاست</a:t>
            </a:r>
            <a:endParaRPr b="1" dirty="0">
              <a:solidFill>
                <a:schemeClr val="accent2"/>
              </a:solidFill>
            </a:endParaRPr>
          </a:p>
        </p:txBody>
      </p:sp>
      <p:sp>
        <p:nvSpPr>
          <p:cNvPr id="392" name="Google Shape;392;p43"/>
          <p:cNvSpPr txBox="1">
            <a:spLocks noGrp="1"/>
          </p:cNvSpPr>
          <p:nvPr>
            <p:ph type="subTitle" idx="2"/>
          </p:nvPr>
        </p:nvSpPr>
        <p:spPr>
          <a:xfrm>
            <a:off x="2980925" y="2557364"/>
            <a:ext cx="3642000" cy="191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موضوعات اصلی / مهارت های شغلی تحت پوشش: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موضوعات را در اینجا فهرست کنید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آنها را بر اساس ارتباط مرتب کنید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این را با نیازهای خود تطبیق دهید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سعی کنید آن را کوتاه نگه دارید</a:t>
            </a:r>
            <a:endParaRPr dirty="0"/>
          </a:p>
        </p:txBody>
      </p:sp>
      <p:cxnSp>
        <p:nvCxnSpPr>
          <p:cNvPr id="393" name="Google Shape;393;p43"/>
          <p:cNvCxnSpPr/>
          <p:nvPr/>
        </p:nvCxnSpPr>
        <p:spPr>
          <a:xfrm>
            <a:off x="3057125" y="2458189"/>
            <a:ext cx="35658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44"/>
          <p:cNvSpPr txBox="1">
            <a:spLocks noGrp="1"/>
          </p:cNvSpPr>
          <p:nvPr>
            <p:ph type="title"/>
          </p:nvPr>
        </p:nvSpPr>
        <p:spPr>
          <a:xfrm>
            <a:off x="1983724" y="1367692"/>
            <a:ext cx="3432337" cy="17514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کار من</a:t>
            </a:r>
            <a:endParaRPr dirty="0"/>
          </a:p>
        </p:txBody>
      </p:sp>
      <p:sp>
        <p:nvSpPr>
          <p:cNvPr id="399" name="Google Shape;399;p44"/>
          <p:cNvSpPr txBox="1">
            <a:spLocks noGrp="1"/>
          </p:cNvSpPr>
          <p:nvPr>
            <p:ph type="subTitle" idx="1"/>
          </p:nvPr>
        </p:nvSpPr>
        <p:spPr>
          <a:xfrm>
            <a:off x="1983725" y="3423550"/>
            <a:ext cx="2721300" cy="4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در صورت نیاز می توانید زیرنویس را در اینجا وارد کنید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45"/>
          <p:cNvSpPr txBox="1">
            <a:spLocks noGrp="1"/>
          </p:cNvSpPr>
          <p:nvPr>
            <p:ph type="title"/>
          </p:nvPr>
        </p:nvSpPr>
        <p:spPr>
          <a:xfrm>
            <a:off x="2641200" y="539500"/>
            <a:ext cx="3861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این یک </a:t>
            </a:r>
            <a:r>
              <a:rPr lang="fa-IR" dirty="0"/>
              <a:t>جدول</a:t>
            </a:r>
            <a:r>
              <a:rPr lang="fa" dirty="0"/>
              <a:t> است</a:t>
            </a:r>
            <a:endParaRPr dirty="0"/>
          </a:p>
        </p:txBody>
      </p:sp>
      <p:graphicFrame>
        <p:nvGraphicFramePr>
          <p:cNvPr id="405" name="Google Shape;405;p45"/>
          <p:cNvGraphicFramePr/>
          <p:nvPr/>
        </p:nvGraphicFramePr>
        <p:xfrm>
          <a:off x="1835575" y="1795950"/>
          <a:ext cx="5472850" cy="2161200"/>
        </p:xfrm>
        <a:graphic>
          <a:graphicData uri="http://schemas.openxmlformats.org/drawingml/2006/table">
            <a:tbl>
              <a:tblPr>
                <a:noFill/>
                <a:tableStyleId>{E61D1651-14B4-439C-AF47-C176E56B1F47}</a:tableStyleId>
              </a:tblPr>
              <a:tblGrid>
                <a:gridCol w="55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9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3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>
                          <a:solidFill>
                            <a:schemeClr val="accent1"/>
                          </a:solidFill>
                          <a:latin typeface="Roboto Black"/>
                          <a:ea typeface="Roboto Black"/>
                          <a:cs typeface="Roboto Black"/>
                          <a:sym typeface="Roboto Black"/>
                        </a:rPr>
                        <a:t>2020</a:t>
                      </a:r>
                      <a:endParaRPr sz="160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>
                          <a:solidFill>
                            <a:schemeClr val="accent1"/>
                          </a:solidFill>
                          <a:latin typeface="Roboto Black"/>
                          <a:ea typeface="Roboto Black"/>
                          <a:cs typeface="Roboto Black"/>
                          <a:sym typeface="Roboto Black"/>
                        </a:rPr>
                        <a:t>2021</a:t>
                      </a:r>
                      <a:endParaRPr sz="160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2100">
                          <a:solidFill>
                            <a:schemeClr val="accent1"/>
                          </a:solidFill>
                          <a:latin typeface="Roboto Black"/>
                          <a:ea typeface="Roboto Black"/>
                          <a:cs typeface="Roboto Black"/>
                          <a:sym typeface="Roboto Black"/>
                        </a:rPr>
                        <a:t>1</a:t>
                      </a:r>
                      <a:endParaRPr sz="210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dirty="0">
                          <a:solidFill>
                            <a:schemeClr val="l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سیاره تیر</a:t>
                      </a:r>
                      <a:endParaRPr sz="1600" dirty="0">
                        <a:solidFill>
                          <a:schemeClr val="l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0.9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3.5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2100">
                          <a:solidFill>
                            <a:schemeClr val="accent1"/>
                          </a:solidFill>
                          <a:latin typeface="Roboto Black"/>
                          <a:ea typeface="Roboto Black"/>
                          <a:cs typeface="Roboto Black"/>
                          <a:sym typeface="Roboto Black"/>
                        </a:rPr>
                        <a:t>2</a:t>
                      </a:r>
                      <a:endParaRPr sz="210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dirty="0">
                          <a:solidFill>
                            <a:schemeClr val="l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نپتون</a:t>
                      </a:r>
                      <a:endParaRPr sz="1600" dirty="0">
                        <a:solidFill>
                          <a:schemeClr val="l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3.7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0.7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2100">
                          <a:solidFill>
                            <a:schemeClr val="accent1"/>
                          </a:solidFill>
                          <a:latin typeface="Roboto Black"/>
                          <a:ea typeface="Roboto Black"/>
                          <a:cs typeface="Roboto Black"/>
                          <a:sym typeface="Roboto Black"/>
                        </a:rPr>
                        <a:t>3</a:t>
                      </a:r>
                      <a:endParaRPr sz="2100">
                        <a:solidFill>
                          <a:schemeClr val="accent1"/>
                        </a:solidFill>
                        <a:latin typeface="Roboto Black"/>
                        <a:ea typeface="Roboto Black"/>
                        <a:cs typeface="Roboto Black"/>
                        <a:sym typeface="Roboto Black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dirty="0">
                          <a:solidFill>
                            <a:schemeClr val="l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مریخ</a:t>
                      </a:r>
                      <a:endParaRPr sz="1600" dirty="0">
                        <a:solidFill>
                          <a:schemeClr val="l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4.5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" sz="1600" b="1" dirty="0">
                          <a:solidFill>
                            <a:schemeClr val="accent1"/>
                          </a:solidFill>
                          <a:latin typeface="Vazir" panose="020B0603030804020204" pitchFamily="34" charset="-78"/>
                          <a:ea typeface="Roboto"/>
                          <a:cs typeface="Vazir" panose="020B0603030804020204" pitchFamily="34" charset="-78"/>
                          <a:sym typeface="Roboto"/>
                        </a:rPr>
                        <a:t>2.5</a:t>
                      </a:r>
                      <a:endParaRPr sz="1600" b="1" dirty="0">
                        <a:solidFill>
                          <a:schemeClr val="accent1"/>
                        </a:solidFill>
                        <a:latin typeface="Vazir" panose="020B0603030804020204" pitchFamily="34" charset="-78"/>
                        <a:ea typeface="Roboto"/>
                        <a:cs typeface="Vazir" panose="020B0603030804020204" pitchFamily="34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6"/>
          <p:cNvSpPr txBox="1">
            <a:spLocks noGrp="1"/>
          </p:cNvSpPr>
          <p:nvPr>
            <p:ph type="title"/>
          </p:nvPr>
        </p:nvSpPr>
        <p:spPr>
          <a:xfrm>
            <a:off x="2170200" y="539500"/>
            <a:ext cx="4803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مهارت های ارتباطی</a:t>
            </a:r>
            <a:endParaRPr/>
          </a:p>
        </p:txBody>
      </p:sp>
      <p:sp>
        <p:nvSpPr>
          <p:cNvPr id="411" name="Google Shape;411;p46"/>
          <p:cNvSpPr txBox="1">
            <a:spLocks noGrp="1"/>
          </p:cNvSpPr>
          <p:nvPr>
            <p:ph type="subTitle" idx="1"/>
          </p:nvPr>
        </p:nvSpPr>
        <p:spPr>
          <a:xfrm>
            <a:off x="2793900" y="1857414"/>
            <a:ext cx="2088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b="1" dirty="0"/>
              <a:t>مهارت های </a:t>
            </a:r>
            <a:endParaRPr b="1" dirty="0"/>
          </a:p>
        </p:txBody>
      </p:sp>
      <p:sp>
        <p:nvSpPr>
          <p:cNvPr id="412" name="Google Shape;412;p46"/>
          <p:cNvSpPr txBox="1">
            <a:spLocks noGrp="1"/>
          </p:cNvSpPr>
          <p:nvPr>
            <p:ph type="subTitle" idx="2"/>
          </p:nvPr>
        </p:nvSpPr>
        <p:spPr>
          <a:xfrm flipH="1">
            <a:off x="5286913" y="2557364"/>
            <a:ext cx="20883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زبان مادری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زبان 1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زبان 2</a:t>
            </a:r>
            <a:endParaRPr dirty="0"/>
          </a:p>
        </p:txBody>
      </p:sp>
      <p:sp>
        <p:nvSpPr>
          <p:cNvPr id="413" name="Google Shape;413;p46"/>
          <p:cNvSpPr txBox="1">
            <a:spLocks noGrp="1"/>
          </p:cNvSpPr>
          <p:nvPr>
            <p:ph type="subTitle" idx="3"/>
          </p:nvPr>
        </p:nvSpPr>
        <p:spPr>
          <a:xfrm flipH="1">
            <a:off x="2793900" y="2557364"/>
            <a:ext cx="2088300" cy="116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زبان های دیگر)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زبان 1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زبان 2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زبان 3</a:t>
            </a:r>
            <a:endParaRPr dirty="0"/>
          </a:p>
        </p:txBody>
      </p:sp>
      <p:grpSp>
        <p:nvGrpSpPr>
          <p:cNvPr id="414" name="Google Shape;414;p46"/>
          <p:cNvGrpSpPr/>
          <p:nvPr/>
        </p:nvGrpSpPr>
        <p:grpSpPr>
          <a:xfrm flipH="1">
            <a:off x="4089300" y="2992570"/>
            <a:ext cx="837350" cy="582475"/>
            <a:chOff x="6608838" y="2701881"/>
            <a:chExt cx="837350" cy="582475"/>
          </a:xfrm>
        </p:grpSpPr>
        <p:sp>
          <p:nvSpPr>
            <p:cNvPr id="415" name="Google Shape;415;p46"/>
            <p:cNvSpPr/>
            <p:nvPr/>
          </p:nvSpPr>
          <p:spPr>
            <a:xfrm>
              <a:off x="6608838" y="2701881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6"/>
            <p:cNvSpPr/>
            <p:nvPr/>
          </p:nvSpPr>
          <p:spPr>
            <a:xfrm>
              <a:off x="6758968" y="2701881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6"/>
            <p:cNvSpPr/>
            <p:nvPr/>
          </p:nvSpPr>
          <p:spPr>
            <a:xfrm>
              <a:off x="6909098" y="2701881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6"/>
            <p:cNvSpPr/>
            <p:nvPr/>
          </p:nvSpPr>
          <p:spPr>
            <a:xfrm>
              <a:off x="7059228" y="2701881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6"/>
            <p:cNvSpPr/>
            <p:nvPr/>
          </p:nvSpPr>
          <p:spPr>
            <a:xfrm>
              <a:off x="7209358" y="2701881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6"/>
            <p:cNvSpPr/>
            <p:nvPr/>
          </p:nvSpPr>
          <p:spPr>
            <a:xfrm>
              <a:off x="7359488" y="2701881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6"/>
            <p:cNvSpPr/>
            <p:nvPr/>
          </p:nvSpPr>
          <p:spPr>
            <a:xfrm>
              <a:off x="6608838" y="2949769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6"/>
            <p:cNvSpPr/>
            <p:nvPr/>
          </p:nvSpPr>
          <p:spPr>
            <a:xfrm>
              <a:off x="6758968" y="2949769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6"/>
            <p:cNvSpPr/>
            <p:nvPr/>
          </p:nvSpPr>
          <p:spPr>
            <a:xfrm>
              <a:off x="6909098" y="2949769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6"/>
            <p:cNvSpPr/>
            <p:nvPr/>
          </p:nvSpPr>
          <p:spPr>
            <a:xfrm>
              <a:off x="7059228" y="2949769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6"/>
            <p:cNvSpPr/>
            <p:nvPr/>
          </p:nvSpPr>
          <p:spPr>
            <a:xfrm>
              <a:off x="7209358" y="2949769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6"/>
            <p:cNvSpPr/>
            <p:nvPr/>
          </p:nvSpPr>
          <p:spPr>
            <a:xfrm>
              <a:off x="7359488" y="2949769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6"/>
            <p:cNvSpPr/>
            <p:nvPr/>
          </p:nvSpPr>
          <p:spPr>
            <a:xfrm>
              <a:off x="6608838" y="3197656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6"/>
            <p:cNvSpPr/>
            <p:nvPr/>
          </p:nvSpPr>
          <p:spPr>
            <a:xfrm>
              <a:off x="6758968" y="3197656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6"/>
            <p:cNvSpPr/>
            <p:nvPr/>
          </p:nvSpPr>
          <p:spPr>
            <a:xfrm>
              <a:off x="6909098" y="3197656"/>
              <a:ext cx="86700" cy="86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6"/>
            <p:cNvSpPr/>
            <p:nvPr/>
          </p:nvSpPr>
          <p:spPr>
            <a:xfrm>
              <a:off x="7059228" y="3197656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6"/>
            <p:cNvSpPr/>
            <p:nvPr/>
          </p:nvSpPr>
          <p:spPr>
            <a:xfrm>
              <a:off x="7209358" y="3197656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6"/>
            <p:cNvSpPr/>
            <p:nvPr/>
          </p:nvSpPr>
          <p:spPr>
            <a:xfrm>
              <a:off x="7359488" y="3197656"/>
              <a:ext cx="86700" cy="86700"/>
            </a:xfrm>
            <a:prstGeom prst="ellipse">
              <a:avLst/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3" name="Google Shape;433;p46"/>
          <p:cNvSpPr/>
          <p:nvPr/>
        </p:nvSpPr>
        <p:spPr>
          <a:xfrm rot="5400000">
            <a:off x="995971" y="2125093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" name="Google Shape;434;p46"/>
          <p:cNvGrpSpPr/>
          <p:nvPr/>
        </p:nvGrpSpPr>
        <p:grpSpPr>
          <a:xfrm flipH="1">
            <a:off x="1288280" y="2483695"/>
            <a:ext cx="516741" cy="502897"/>
            <a:chOff x="2864350" y="2367225"/>
            <a:chExt cx="298625" cy="290625"/>
          </a:xfrm>
        </p:grpSpPr>
        <p:sp>
          <p:nvSpPr>
            <p:cNvPr id="435" name="Google Shape;435;p46"/>
            <p:cNvSpPr/>
            <p:nvPr/>
          </p:nvSpPr>
          <p:spPr>
            <a:xfrm>
              <a:off x="2864350" y="2367225"/>
              <a:ext cx="274850" cy="269575"/>
            </a:xfrm>
            <a:custGeom>
              <a:avLst/>
              <a:gdLst/>
              <a:ahLst/>
              <a:cxnLst/>
              <a:rect l="l" t="t" r="r" b="b"/>
              <a:pathLst>
                <a:path w="10994" h="10783" extrusionOk="0">
                  <a:moveTo>
                    <a:pt x="6219" y="2784"/>
                  </a:moveTo>
                  <a:lnTo>
                    <a:pt x="10085" y="3717"/>
                  </a:lnTo>
                  <a:cubicBezTo>
                    <a:pt x="10324" y="3773"/>
                    <a:pt x="10407" y="4070"/>
                    <a:pt x="10234" y="4244"/>
                  </a:cubicBezTo>
                  <a:lnTo>
                    <a:pt x="10234" y="4247"/>
                  </a:lnTo>
                  <a:lnTo>
                    <a:pt x="8956" y="5521"/>
                  </a:lnTo>
                  <a:lnTo>
                    <a:pt x="6219" y="2784"/>
                  </a:lnTo>
                  <a:close/>
                  <a:moveTo>
                    <a:pt x="475" y="468"/>
                  </a:moveTo>
                  <a:lnTo>
                    <a:pt x="475" y="468"/>
                  </a:lnTo>
                  <a:cubicBezTo>
                    <a:pt x="2316" y="524"/>
                    <a:pt x="4068" y="1280"/>
                    <a:pt x="5367" y="2589"/>
                  </a:cubicBezTo>
                  <a:lnTo>
                    <a:pt x="8984" y="6206"/>
                  </a:lnTo>
                  <a:cubicBezTo>
                    <a:pt x="9108" y="6330"/>
                    <a:pt x="9108" y="6532"/>
                    <a:pt x="8984" y="6653"/>
                  </a:cubicBezTo>
                  <a:lnTo>
                    <a:pt x="6659" y="8978"/>
                  </a:lnTo>
                  <a:cubicBezTo>
                    <a:pt x="6599" y="9040"/>
                    <a:pt x="6518" y="9071"/>
                    <a:pt x="6438" y="9071"/>
                  </a:cubicBezTo>
                  <a:cubicBezTo>
                    <a:pt x="6357" y="9071"/>
                    <a:pt x="6276" y="9040"/>
                    <a:pt x="6216" y="8978"/>
                  </a:cubicBezTo>
                  <a:lnTo>
                    <a:pt x="2595" y="5360"/>
                  </a:lnTo>
                  <a:cubicBezTo>
                    <a:pt x="1290" y="4061"/>
                    <a:pt x="530" y="2310"/>
                    <a:pt x="475" y="468"/>
                  </a:cubicBezTo>
                  <a:close/>
                  <a:moveTo>
                    <a:pt x="2790" y="6209"/>
                  </a:moveTo>
                  <a:lnTo>
                    <a:pt x="5528" y="8950"/>
                  </a:lnTo>
                  <a:lnTo>
                    <a:pt x="4254" y="10224"/>
                  </a:lnTo>
                  <a:cubicBezTo>
                    <a:pt x="4189" y="10287"/>
                    <a:pt x="4109" y="10316"/>
                    <a:pt x="4030" y="10316"/>
                  </a:cubicBezTo>
                  <a:cubicBezTo>
                    <a:pt x="3893" y="10316"/>
                    <a:pt x="3759" y="10227"/>
                    <a:pt x="3724" y="10075"/>
                  </a:cubicBezTo>
                  <a:lnTo>
                    <a:pt x="2790" y="6209"/>
                  </a:lnTo>
                  <a:close/>
                  <a:moveTo>
                    <a:pt x="263" y="0"/>
                  </a:moveTo>
                  <a:cubicBezTo>
                    <a:pt x="255" y="0"/>
                    <a:pt x="247" y="0"/>
                    <a:pt x="239" y="0"/>
                  </a:cubicBezTo>
                  <a:cubicBezTo>
                    <a:pt x="109" y="0"/>
                    <a:pt x="7" y="102"/>
                    <a:pt x="7" y="233"/>
                  </a:cubicBezTo>
                  <a:cubicBezTo>
                    <a:pt x="0" y="2226"/>
                    <a:pt x="772" y="4142"/>
                    <a:pt x="2155" y="5574"/>
                  </a:cubicBezTo>
                  <a:lnTo>
                    <a:pt x="3271" y="10184"/>
                  </a:lnTo>
                  <a:cubicBezTo>
                    <a:pt x="3360" y="10562"/>
                    <a:pt x="3690" y="10782"/>
                    <a:pt x="4029" y="10782"/>
                  </a:cubicBezTo>
                  <a:cubicBezTo>
                    <a:pt x="4224" y="10782"/>
                    <a:pt x="4422" y="10710"/>
                    <a:pt x="4579" y="10553"/>
                  </a:cubicBezTo>
                  <a:lnTo>
                    <a:pt x="5856" y="9279"/>
                  </a:lnTo>
                  <a:lnTo>
                    <a:pt x="5887" y="9306"/>
                  </a:lnTo>
                  <a:cubicBezTo>
                    <a:pt x="6039" y="9458"/>
                    <a:pt x="6238" y="9534"/>
                    <a:pt x="6438" y="9534"/>
                  </a:cubicBezTo>
                  <a:cubicBezTo>
                    <a:pt x="6637" y="9534"/>
                    <a:pt x="6836" y="9458"/>
                    <a:pt x="6988" y="9306"/>
                  </a:cubicBezTo>
                  <a:lnTo>
                    <a:pt x="9313" y="6981"/>
                  </a:lnTo>
                  <a:cubicBezTo>
                    <a:pt x="9620" y="6678"/>
                    <a:pt x="9620" y="6185"/>
                    <a:pt x="9313" y="5878"/>
                  </a:cubicBezTo>
                  <a:lnTo>
                    <a:pt x="9285" y="5850"/>
                  </a:lnTo>
                  <a:lnTo>
                    <a:pt x="10562" y="4576"/>
                  </a:lnTo>
                  <a:cubicBezTo>
                    <a:pt x="10993" y="4145"/>
                    <a:pt x="10786" y="3407"/>
                    <a:pt x="10193" y="3264"/>
                  </a:cubicBezTo>
                  <a:lnTo>
                    <a:pt x="5581" y="2152"/>
                  </a:lnTo>
                  <a:cubicBezTo>
                    <a:pt x="4154" y="771"/>
                    <a:pt x="2245" y="0"/>
                    <a:pt x="2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6"/>
            <p:cNvSpPr/>
            <p:nvPr/>
          </p:nvSpPr>
          <p:spPr>
            <a:xfrm>
              <a:off x="2912550" y="2424125"/>
              <a:ext cx="63725" cy="52775"/>
            </a:xfrm>
            <a:custGeom>
              <a:avLst/>
              <a:gdLst/>
              <a:ahLst/>
              <a:cxnLst/>
              <a:rect l="l" t="t" r="r" b="b"/>
              <a:pathLst>
                <a:path w="2549" h="2111" extrusionOk="0">
                  <a:moveTo>
                    <a:pt x="1416" y="465"/>
                  </a:moveTo>
                  <a:cubicBezTo>
                    <a:pt x="1560" y="465"/>
                    <a:pt x="1707" y="519"/>
                    <a:pt x="1827" y="638"/>
                  </a:cubicBezTo>
                  <a:cubicBezTo>
                    <a:pt x="2059" y="868"/>
                    <a:pt x="2059" y="1243"/>
                    <a:pt x="1827" y="1472"/>
                  </a:cubicBezTo>
                  <a:cubicBezTo>
                    <a:pt x="1707" y="1592"/>
                    <a:pt x="1560" y="1646"/>
                    <a:pt x="1415" y="1646"/>
                  </a:cubicBezTo>
                  <a:cubicBezTo>
                    <a:pt x="1113" y="1646"/>
                    <a:pt x="822" y="1411"/>
                    <a:pt x="822" y="1057"/>
                  </a:cubicBezTo>
                  <a:cubicBezTo>
                    <a:pt x="822" y="700"/>
                    <a:pt x="1113" y="465"/>
                    <a:pt x="1416" y="465"/>
                  </a:cubicBezTo>
                  <a:close/>
                  <a:moveTo>
                    <a:pt x="1410" y="0"/>
                  </a:moveTo>
                  <a:cubicBezTo>
                    <a:pt x="1140" y="0"/>
                    <a:pt x="870" y="103"/>
                    <a:pt x="664" y="310"/>
                  </a:cubicBezTo>
                  <a:cubicBezTo>
                    <a:pt x="1" y="973"/>
                    <a:pt x="472" y="2111"/>
                    <a:pt x="1411" y="2111"/>
                  </a:cubicBezTo>
                  <a:cubicBezTo>
                    <a:pt x="1836" y="2111"/>
                    <a:pt x="2220" y="1853"/>
                    <a:pt x="2385" y="1460"/>
                  </a:cubicBezTo>
                  <a:cubicBezTo>
                    <a:pt x="2549" y="1066"/>
                    <a:pt x="2459" y="610"/>
                    <a:pt x="2155" y="310"/>
                  </a:cubicBezTo>
                  <a:cubicBezTo>
                    <a:pt x="1949" y="103"/>
                    <a:pt x="1679" y="0"/>
                    <a:pt x="14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6"/>
            <p:cNvSpPr/>
            <p:nvPr/>
          </p:nvSpPr>
          <p:spPr>
            <a:xfrm>
              <a:off x="3047250" y="2552650"/>
              <a:ext cx="115725" cy="105200"/>
            </a:xfrm>
            <a:custGeom>
              <a:avLst/>
              <a:gdLst/>
              <a:ahLst/>
              <a:cxnLst/>
              <a:rect l="l" t="t" r="r" b="b"/>
              <a:pathLst>
                <a:path w="4629" h="4208" extrusionOk="0">
                  <a:moveTo>
                    <a:pt x="2743" y="466"/>
                  </a:moveTo>
                  <a:cubicBezTo>
                    <a:pt x="2817" y="466"/>
                    <a:pt x="2891" y="501"/>
                    <a:pt x="2936" y="569"/>
                  </a:cubicBezTo>
                  <a:cubicBezTo>
                    <a:pt x="3389" y="1254"/>
                    <a:pt x="4080" y="2547"/>
                    <a:pt x="3780" y="3672"/>
                  </a:cubicBezTo>
                  <a:cubicBezTo>
                    <a:pt x="3590" y="3723"/>
                    <a:pt x="3395" y="3745"/>
                    <a:pt x="3199" y="3745"/>
                  </a:cubicBezTo>
                  <a:cubicBezTo>
                    <a:pt x="2235" y="3745"/>
                    <a:pt x="1246" y="3202"/>
                    <a:pt x="676" y="2829"/>
                  </a:cubicBezTo>
                  <a:cubicBezTo>
                    <a:pt x="555" y="2745"/>
                    <a:pt x="540" y="2575"/>
                    <a:pt x="642" y="2472"/>
                  </a:cubicBezTo>
                  <a:cubicBezTo>
                    <a:pt x="666" y="2449"/>
                    <a:pt x="674" y="2441"/>
                    <a:pt x="674" y="2441"/>
                  </a:cubicBezTo>
                  <a:lnTo>
                    <a:pt x="674" y="2441"/>
                  </a:lnTo>
                  <a:cubicBezTo>
                    <a:pt x="673" y="2441"/>
                    <a:pt x="642" y="2472"/>
                    <a:pt x="641" y="2472"/>
                  </a:cubicBezTo>
                  <a:cubicBezTo>
                    <a:pt x="641" y="2472"/>
                    <a:pt x="871" y="2242"/>
                    <a:pt x="2580" y="535"/>
                  </a:cubicBezTo>
                  <a:cubicBezTo>
                    <a:pt x="2625" y="488"/>
                    <a:pt x="2684" y="466"/>
                    <a:pt x="2743" y="466"/>
                  </a:cubicBezTo>
                  <a:close/>
                  <a:moveTo>
                    <a:pt x="2744" y="1"/>
                  </a:moveTo>
                  <a:cubicBezTo>
                    <a:pt x="2566" y="1"/>
                    <a:pt x="2388" y="68"/>
                    <a:pt x="2251" y="206"/>
                  </a:cubicBezTo>
                  <a:lnTo>
                    <a:pt x="314" y="2144"/>
                  </a:lnTo>
                  <a:cubicBezTo>
                    <a:pt x="1" y="2454"/>
                    <a:pt x="53" y="2974"/>
                    <a:pt x="419" y="3216"/>
                  </a:cubicBezTo>
                  <a:cubicBezTo>
                    <a:pt x="1229" y="3748"/>
                    <a:pt x="2240" y="4207"/>
                    <a:pt x="3205" y="4207"/>
                  </a:cubicBezTo>
                  <a:cubicBezTo>
                    <a:pt x="3490" y="4207"/>
                    <a:pt x="3770" y="4168"/>
                    <a:pt x="4040" y="4078"/>
                  </a:cubicBezTo>
                  <a:cubicBezTo>
                    <a:pt x="4108" y="4053"/>
                    <a:pt x="4161" y="4001"/>
                    <a:pt x="4186" y="3929"/>
                  </a:cubicBezTo>
                  <a:cubicBezTo>
                    <a:pt x="4629" y="2596"/>
                    <a:pt x="3835" y="1090"/>
                    <a:pt x="3324" y="312"/>
                  </a:cubicBezTo>
                  <a:cubicBezTo>
                    <a:pt x="3189" y="107"/>
                    <a:pt x="2967" y="1"/>
                    <a:pt x="2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38" name="Google Shape;438;p46"/>
          <p:cNvCxnSpPr/>
          <p:nvPr/>
        </p:nvCxnSpPr>
        <p:spPr>
          <a:xfrm>
            <a:off x="2870100" y="2458189"/>
            <a:ext cx="43020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7"/>
          <p:cNvSpPr/>
          <p:nvPr/>
        </p:nvSpPr>
        <p:spPr>
          <a:xfrm rot="-5400000" flipH="1">
            <a:off x="-715841" y="-909833"/>
            <a:ext cx="8242449" cy="6963165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47"/>
          <p:cNvSpPr txBox="1">
            <a:spLocks noGrp="1"/>
          </p:cNvSpPr>
          <p:nvPr>
            <p:ph type="title"/>
          </p:nvPr>
        </p:nvSpPr>
        <p:spPr>
          <a:xfrm>
            <a:off x="2068643" y="1793850"/>
            <a:ext cx="3590144" cy="155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" sz="4800" dirty="0"/>
              <a:t>کلمات فوق العاده</a:t>
            </a:r>
            <a:endParaRPr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48"/>
          <p:cNvSpPr txBox="1">
            <a:spLocks noGrp="1"/>
          </p:cNvSpPr>
          <p:nvPr>
            <p:ph type="title"/>
          </p:nvPr>
        </p:nvSpPr>
        <p:spPr>
          <a:xfrm>
            <a:off x="2671800" y="539500"/>
            <a:ext cx="38004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مهارتهای فنی</a:t>
            </a:r>
            <a:endParaRPr/>
          </a:p>
        </p:txBody>
      </p:sp>
      <p:sp>
        <p:nvSpPr>
          <p:cNvPr id="450" name="Google Shape;450;p48"/>
          <p:cNvSpPr txBox="1">
            <a:spLocks noGrp="1"/>
          </p:cNvSpPr>
          <p:nvPr>
            <p:ph type="subTitle" idx="2"/>
          </p:nvPr>
        </p:nvSpPr>
        <p:spPr>
          <a:xfrm>
            <a:off x="1101919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451" name="Google Shape;451;p48"/>
          <p:cNvSpPr/>
          <p:nvPr/>
        </p:nvSpPr>
        <p:spPr>
          <a:xfrm>
            <a:off x="1089349" y="2563073"/>
            <a:ext cx="1582459" cy="403054"/>
          </a:xfrm>
          <a:custGeom>
            <a:avLst/>
            <a:gdLst/>
            <a:ahLst/>
            <a:cxnLst/>
            <a:rect l="l" t="t" r="r" b="b"/>
            <a:pathLst>
              <a:path w="53816" h="13707" extrusionOk="0">
                <a:moveTo>
                  <a:pt x="763" y="0"/>
                </a:moveTo>
                <a:cubicBezTo>
                  <a:pt x="245" y="0"/>
                  <a:pt x="0" y="627"/>
                  <a:pt x="382" y="981"/>
                </a:cubicBezTo>
                <a:lnTo>
                  <a:pt x="6186" y="6458"/>
                </a:lnTo>
                <a:cubicBezTo>
                  <a:pt x="6404" y="6676"/>
                  <a:pt x="6404" y="7058"/>
                  <a:pt x="6186" y="7276"/>
                </a:cubicBezTo>
                <a:lnTo>
                  <a:pt x="382" y="12752"/>
                </a:lnTo>
                <a:cubicBezTo>
                  <a:pt x="0" y="13107"/>
                  <a:pt x="245" y="13706"/>
                  <a:pt x="763" y="13706"/>
                </a:cubicBezTo>
                <a:lnTo>
                  <a:pt x="46540" y="13706"/>
                </a:lnTo>
                <a:cubicBezTo>
                  <a:pt x="46676" y="13706"/>
                  <a:pt x="46812" y="13652"/>
                  <a:pt x="46921" y="13570"/>
                </a:cubicBezTo>
                <a:lnTo>
                  <a:pt x="53597" y="7248"/>
                </a:lnTo>
                <a:cubicBezTo>
                  <a:pt x="53815" y="7030"/>
                  <a:pt x="53815" y="6676"/>
                  <a:pt x="53597" y="6431"/>
                </a:cubicBezTo>
                <a:lnTo>
                  <a:pt x="46921" y="164"/>
                </a:lnTo>
                <a:cubicBezTo>
                  <a:pt x="46812" y="55"/>
                  <a:pt x="46676" y="0"/>
                  <a:pt x="4654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2" name="Google Shape;452;p48"/>
          <p:cNvGrpSpPr/>
          <p:nvPr/>
        </p:nvGrpSpPr>
        <p:grpSpPr>
          <a:xfrm>
            <a:off x="1705084" y="2087264"/>
            <a:ext cx="350989" cy="350989"/>
            <a:chOff x="606475" y="2688375"/>
            <a:chExt cx="290650" cy="290650"/>
          </a:xfrm>
        </p:grpSpPr>
        <p:sp>
          <p:nvSpPr>
            <p:cNvPr id="453" name="Google Shape;453;p48"/>
            <p:cNvSpPr/>
            <p:nvPr/>
          </p:nvSpPr>
          <p:spPr>
            <a:xfrm>
              <a:off x="606475" y="2688375"/>
              <a:ext cx="290650" cy="290650"/>
            </a:xfrm>
            <a:custGeom>
              <a:avLst/>
              <a:gdLst/>
              <a:ahLst/>
              <a:cxnLst/>
              <a:rect l="l" t="t" r="r" b="b"/>
              <a:pathLst>
                <a:path w="11626" h="11626" extrusionOk="0">
                  <a:moveTo>
                    <a:pt x="10928" y="466"/>
                  </a:moveTo>
                  <a:cubicBezTo>
                    <a:pt x="11059" y="466"/>
                    <a:pt x="11161" y="568"/>
                    <a:pt x="11161" y="698"/>
                  </a:cubicBezTo>
                  <a:lnTo>
                    <a:pt x="11161" y="1396"/>
                  </a:lnTo>
                  <a:lnTo>
                    <a:pt x="466" y="1396"/>
                  </a:lnTo>
                  <a:lnTo>
                    <a:pt x="466" y="698"/>
                  </a:lnTo>
                  <a:cubicBezTo>
                    <a:pt x="466" y="568"/>
                    <a:pt x="571" y="466"/>
                    <a:pt x="698" y="466"/>
                  </a:cubicBezTo>
                  <a:close/>
                  <a:moveTo>
                    <a:pt x="11161" y="1861"/>
                  </a:moveTo>
                  <a:lnTo>
                    <a:pt x="11161" y="9068"/>
                  </a:lnTo>
                  <a:cubicBezTo>
                    <a:pt x="11161" y="9195"/>
                    <a:pt x="11059" y="9301"/>
                    <a:pt x="10928" y="9301"/>
                  </a:cubicBezTo>
                  <a:lnTo>
                    <a:pt x="698" y="9301"/>
                  </a:lnTo>
                  <a:cubicBezTo>
                    <a:pt x="571" y="9301"/>
                    <a:pt x="466" y="9195"/>
                    <a:pt x="466" y="9068"/>
                  </a:cubicBezTo>
                  <a:lnTo>
                    <a:pt x="466" y="1861"/>
                  </a:lnTo>
                  <a:close/>
                  <a:moveTo>
                    <a:pt x="698" y="1"/>
                  </a:moveTo>
                  <a:cubicBezTo>
                    <a:pt x="314" y="1"/>
                    <a:pt x="1" y="314"/>
                    <a:pt x="1" y="698"/>
                  </a:cubicBezTo>
                  <a:lnTo>
                    <a:pt x="1" y="9068"/>
                  </a:lnTo>
                  <a:cubicBezTo>
                    <a:pt x="1" y="9453"/>
                    <a:pt x="314" y="9766"/>
                    <a:pt x="698" y="9766"/>
                  </a:cubicBezTo>
                  <a:lnTo>
                    <a:pt x="3609" y="9766"/>
                  </a:lnTo>
                  <a:lnTo>
                    <a:pt x="2819" y="11285"/>
                  </a:lnTo>
                  <a:cubicBezTo>
                    <a:pt x="2760" y="11400"/>
                    <a:pt x="2803" y="11539"/>
                    <a:pt x="2918" y="11598"/>
                  </a:cubicBezTo>
                  <a:cubicBezTo>
                    <a:pt x="2952" y="11617"/>
                    <a:pt x="2988" y="11626"/>
                    <a:pt x="3025" y="11626"/>
                  </a:cubicBezTo>
                  <a:cubicBezTo>
                    <a:pt x="3108" y="11626"/>
                    <a:pt x="3190" y="11579"/>
                    <a:pt x="3231" y="11499"/>
                  </a:cubicBezTo>
                  <a:lnTo>
                    <a:pt x="4133" y="9766"/>
                  </a:lnTo>
                  <a:lnTo>
                    <a:pt x="7497" y="9766"/>
                  </a:lnTo>
                  <a:lnTo>
                    <a:pt x="8399" y="11499"/>
                  </a:lnTo>
                  <a:cubicBezTo>
                    <a:pt x="8440" y="11579"/>
                    <a:pt x="8520" y="11626"/>
                    <a:pt x="8604" y="11626"/>
                  </a:cubicBezTo>
                  <a:cubicBezTo>
                    <a:pt x="8640" y="11626"/>
                    <a:pt x="8677" y="11617"/>
                    <a:pt x="8712" y="11598"/>
                  </a:cubicBezTo>
                  <a:cubicBezTo>
                    <a:pt x="8827" y="11539"/>
                    <a:pt x="8870" y="11400"/>
                    <a:pt x="8811" y="11285"/>
                  </a:cubicBezTo>
                  <a:lnTo>
                    <a:pt x="8021" y="9766"/>
                  </a:lnTo>
                  <a:lnTo>
                    <a:pt x="10928" y="9766"/>
                  </a:lnTo>
                  <a:cubicBezTo>
                    <a:pt x="11316" y="9766"/>
                    <a:pt x="11626" y="9453"/>
                    <a:pt x="11626" y="9068"/>
                  </a:cubicBezTo>
                  <a:lnTo>
                    <a:pt x="11626" y="698"/>
                  </a:lnTo>
                  <a:cubicBezTo>
                    <a:pt x="11626" y="314"/>
                    <a:pt x="11316" y="1"/>
                    <a:pt x="1092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8"/>
            <p:cNvSpPr/>
            <p:nvPr/>
          </p:nvSpPr>
          <p:spPr>
            <a:xfrm>
              <a:off x="670350" y="2752325"/>
              <a:ext cx="157025" cy="151150"/>
            </a:xfrm>
            <a:custGeom>
              <a:avLst/>
              <a:gdLst/>
              <a:ahLst/>
              <a:cxnLst/>
              <a:rect l="l" t="t" r="r" b="b"/>
              <a:pathLst>
                <a:path w="6281" h="6046" extrusionOk="0">
                  <a:moveTo>
                    <a:pt x="3262" y="461"/>
                  </a:moveTo>
                  <a:cubicBezTo>
                    <a:pt x="4519" y="461"/>
                    <a:pt x="5683" y="1406"/>
                    <a:pt x="5807" y="2790"/>
                  </a:cubicBezTo>
                  <a:lnTo>
                    <a:pt x="4157" y="2790"/>
                  </a:lnTo>
                  <a:cubicBezTo>
                    <a:pt x="4052" y="2381"/>
                    <a:pt x="3683" y="2093"/>
                    <a:pt x="3258" y="2093"/>
                  </a:cubicBezTo>
                  <a:cubicBezTo>
                    <a:pt x="3153" y="2093"/>
                    <a:pt x="3048" y="2111"/>
                    <a:pt x="2948" y="2149"/>
                  </a:cubicBezTo>
                  <a:lnTo>
                    <a:pt x="2028" y="785"/>
                  </a:lnTo>
                  <a:cubicBezTo>
                    <a:pt x="2427" y="563"/>
                    <a:pt x="2849" y="461"/>
                    <a:pt x="3262" y="461"/>
                  </a:cubicBezTo>
                  <a:close/>
                  <a:moveTo>
                    <a:pt x="3264" y="2555"/>
                  </a:moveTo>
                  <a:cubicBezTo>
                    <a:pt x="3612" y="2555"/>
                    <a:pt x="3877" y="2970"/>
                    <a:pt x="3633" y="3299"/>
                  </a:cubicBezTo>
                  <a:cubicBezTo>
                    <a:pt x="3547" y="3416"/>
                    <a:pt x="3407" y="3488"/>
                    <a:pt x="3258" y="3488"/>
                  </a:cubicBezTo>
                  <a:cubicBezTo>
                    <a:pt x="2769" y="3488"/>
                    <a:pt x="2614" y="2827"/>
                    <a:pt x="3051" y="2607"/>
                  </a:cubicBezTo>
                  <a:cubicBezTo>
                    <a:pt x="3123" y="2571"/>
                    <a:pt x="3195" y="2555"/>
                    <a:pt x="3264" y="2555"/>
                  </a:cubicBezTo>
                  <a:close/>
                  <a:moveTo>
                    <a:pt x="1643" y="1045"/>
                  </a:moveTo>
                  <a:lnTo>
                    <a:pt x="2564" y="2409"/>
                  </a:lnTo>
                  <a:cubicBezTo>
                    <a:pt x="2102" y="2927"/>
                    <a:pt x="2353" y="3751"/>
                    <a:pt x="3026" y="3919"/>
                  </a:cubicBezTo>
                  <a:lnTo>
                    <a:pt x="3026" y="5568"/>
                  </a:lnTo>
                  <a:cubicBezTo>
                    <a:pt x="1711" y="5447"/>
                    <a:pt x="704" y="4343"/>
                    <a:pt x="701" y="3023"/>
                  </a:cubicBezTo>
                  <a:cubicBezTo>
                    <a:pt x="701" y="2254"/>
                    <a:pt x="1048" y="1529"/>
                    <a:pt x="1643" y="1045"/>
                  </a:cubicBezTo>
                  <a:close/>
                  <a:moveTo>
                    <a:pt x="5807" y="3255"/>
                  </a:moveTo>
                  <a:cubicBezTo>
                    <a:pt x="5695" y="4483"/>
                    <a:pt x="4722" y="5456"/>
                    <a:pt x="3494" y="5568"/>
                  </a:cubicBezTo>
                  <a:lnTo>
                    <a:pt x="3491" y="5568"/>
                  </a:lnTo>
                  <a:lnTo>
                    <a:pt x="3491" y="3919"/>
                  </a:lnTo>
                  <a:cubicBezTo>
                    <a:pt x="3816" y="3835"/>
                    <a:pt x="4071" y="3581"/>
                    <a:pt x="4157" y="3255"/>
                  </a:cubicBezTo>
                  <a:close/>
                  <a:moveTo>
                    <a:pt x="3258" y="0"/>
                  </a:moveTo>
                  <a:cubicBezTo>
                    <a:pt x="2037" y="0"/>
                    <a:pt x="936" y="735"/>
                    <a:pt x="468" y="1866"/>
                  </a:cubicBezTo>
                  <a:cubicBezTo>
                    <a:pt x="0" y="2995"/>
                    <a:pt x="257" y="4294"/>
                    <a:pt x="1122" y="5159"/>
                  </a:cubicBezTo>
                  <a:cubicBezTo>
                    <a:pt x="1701" y="5738"/>
                    <a:pt x="2475" y="6046"/>
                    <a:pt x="3262" y="6046"/>
                  </a:cubicBezTo>
                  <a:cubicBezTo>
                    <a:pt x="3650" y="6046"/>
                    <a:pt x="4042" y="5971"/>
                    <a:pt x="4415" y="5816"/>
                  </a:cubicBezTo>
                  <a:cubicBezTo>
                    <a:pt x="5546" y="5348"/>
                    <a:pt x="6281" y="4244"/>
                    <a:pt x="6281" y="3023"/>
                  </a:cubicBezTo>
                  <a:cubicBezTo>
                    <a:pt x="6281" y="1352"/>
                    <a:pt x="4929" y="0"/>
                    <a:pt x="32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8"/>
            <p:cNvSpPr/>
            <p:nvPr/>
          </p:nvSpPr>
          <p:spPr>
            <a:xfrm>
              <a:off x="641350" y="2752325"/>
              <a:ext cx="40725" cy="11650"/>
            </a:xfrm>
            <a:custGeom>
              <a:avLst/>
              <a:gdLst/>
              <a:ahLst/>
              <a:cxnLst/>
              <a:rect l="l" t="t" r="r" b="b"/>
              <a:pathLst>
                <a:path w="1629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1396" y="465"/>
                  </a:lnTo>
                  <a:cubicBezTo>
                    <a:pt x="1526" y="465"/>
                    <a:pt x="1628" y="360"/>
                    <a:pt x="1628" y="233"/>
                  </a:cubicBezTo>
                  <a:cubicBezTo>
                    <a:pt x="1628" y="103"/>
                    <a:pt x="1526" y="0"/>
                    <a:pt x="1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8"/>
            <p:cNvSpPr/>
            <p:nvPr/>
          </p:nvSpPr>
          <p:spPr>
            <a:xfrm>
              <a:off x="641350" y="2775575"/>
              <a:ext cx="31025" cy="11650"/>
            </a:xfrm>
            <a:custGeom>
              <a:avLst/>
              <a:gdLst/>
              <a:ahLst/>
              <a:cxnLst/>
              <a:rect l="l" t="t" r="r" b="b"/>
              <a:pathLst>
                <a:path w="1241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1008" y="465"/>
                  </a:lnTo>
                  <a:cubicBezTo>
                    <a:pt x="1138" y="465"/>
                    <a:pt x="1241" y="360"/>
                    <a:pt x="1241" y="233"/>
                  </a:cubicBezTo>
                  <a:cubicBezTo>
                    <a:pt x="1241" y="103"/>
                    <a:pt x="1138" y="0"/>
                    <a:pt x="10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7" name="Google Shape;457;p48"/>
          <p:cNvGrpSpPr/>
          <p:nvPr/>
        </p:nvGrpSpPr>
        <p:grpSpPr>
          <a:xfrm>
            <a:off x="3560060" y="2139221"/>
            <a:ext cx="351019" cy="299032"/>
            <a:chOff x="1662975" y="3696275"/>
            <a:chExt cx="290675" cy="247625"/>
          </a:xfrm>
        </p:grpSpPr>
        <p:sp>
          <p:nvSpPr>
            <p:cNvPr id="458" name="Google Shape;458;p48"/>
            <p:cNvSpPr/>
            <p:nvPr/>
          </p:nvSpPr>
          <p:spPr>
            <a:xfrm>
              <a:off x="1662975" y="3696275"/>
              <a:ext cx="290675" cy="247625"/>
            </a:xfrm>
            <a:custGeom>
              <a:avLst/>
              <a:gdLst/>
              <a:ahLst/>
              <a:cxnLst/>
              <a:rect l="l" t="t" r="r" b="b"/>
              <a:pathLst>
                <a:path w="11627" h="9905" extrusionOk="0">
                  <a:moveTo>
                    <a:pt x="10929" y="465"/>
                  </a:moveTo>
                  <a:cubicBezTo>
                    <a:pt x="11059" y="465"/>
                    <a:pt x="11161" y="567"/>
                    <a:pt x="11161" y="698"/>
                  </a:cubicBezTo>
                  <a:lnTo>
                    <a:pt x="11161" y="1860"/>
                  </a:lnTo>
                  <a:lnTo>
                    <a:pt x="466" y="1860"/>
                  </a:lnTo>
                  <a:lnTo>
                    <a:pt x="466" y="698"/>
                  </a:lnTo>
                  <a:cubicBezTo>
                    <a:pt x="466" y="567"/>
                    <a:pt x="571" y="465"/>
                    <a:pt x="699" y="465"/>
                  </a:cubicBezTo>
                  <a:close/>
                  <a:moveTo>
                    <a:pt x="11161" y="2325"/>
                  </a:moveTo>
                  <a:lnTo>
                    <a:pt x="11161" y="9207"/>
                  </a:lnTo>
                  <a:cubicBezTo>
                    <a:pt x="11161" y="9337"/>
                    <a:pt x="11059" y="9440"/>
                    <a:pt x="10929" y="9440"/>
                  </a:cubicBezTo>
                  <a:lnTo>
                    <a:pt x="699" y="9440"/>
                  </a:lnTo>
                  <a:cubicBezTo>
                    <a:pt x="571" y="9440"/>
                    <a:pt x="466" y="9337"/>
                    <a:pt x="466" y="9207"/>
                  </a:cubicBezTo>
                  <a:lnTo>
                    <a:pt x="466" y="2325"/>
                  </a:lnTo>
                  <a:close/>
                  <a:moveTo>
                    <a:pt x="699" y="0"/>
                  </a:moveTo>
                  <a:cubicBezTo>
                    <a:pt x="314" y="0"/>
                    <a:pt x="1" y="310"/>
                    <a:pt x="1" y="698"/>
                  </a:cubicBezTo>
                  <a:lnTo>
                    <a:pt x="1" y="9207"/>
                  </a:lnTo>
                  <a:cubicBezTo>
                    <a:pt x="1" y="9595"/>
                    <a:pt x="314" y="9905"/>
                    <a:pt x="699" y="9905"/>
                  </a:cubicBezTo>
                  <a:lnTo>
                    <a:pt x="10929" y="9905"/>
                  </a:lnTo>
                  <a:cubicBezTo>
                    <a:pt x="11316" y="9905"/>
                    <a:pt x="11626" y="9595"/>
                    <a:pt x="11626" y="9207"/>
                  </a:cubicBezTo>
                  <a:lnTo>
                    <a:pt x="11626" y="698"/>
                  </a:lnTo>
                  <a:cubicBezTo>
                    <a:pt x="11626" y="310"/>
                    <a:pt x="11316" y="0"/>
                    <a:pt x="109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8"/>
            <p:cNvSpPr/>
            <p:nvPr/>
          </p:nvSpPr>
          <p:spPr>
            <a:xfrm>
              <a:off x="1697875" y="3719525"/>
              <a:ext cx="34900" cy="11650"/>
            </a:xfrm>
            <a:custGeom>
              <a:avLst/>
              <a:gdLst/>
              <a:ahLst/>
              <a:cxnLst/>
              <a:rect l="l" t="t" r="r" b="b"/>
              <a:pathLst>
                <a:path w="1396" h="466" extrusionOk="0">
                  <a:moveTo>
                    <a:pt x="233" y="0"/>
                  </a:moveTo>
                  <a:cubicBezTo>
                    <a:pt x="105" y="0"/>
                    <a:pt x="0" y="102"/>
                    <a:pt x="0" y="233"/>
                  </a:cubicBezTo>
                  <a:cubicBezTo>
                    <a:pt x="0" y="360"/>
                    <a:pt x="105" y="465"/>
                    <a:pt x="233" y="465"/>
                  </a:cubicBezTo>
                  <a:lnTo>
                    <a:pt x="1163" y="465"/>
                  </a:lnTo>
                  <a:cubicBezTo>
                    <a:pt x="1293" y="465"/>
                    <a:pt x="1395" y="360"/>
                    <a:pt x="1395" y="233"/>
                  </a:cubicBezTo>
                  <a:cubicBezTo>
                    <a:pt x="1395" y="102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8"/>
            <p:cNvSpPr/>
            <p:nvPr/>
          </p:nvSpPr>
          <p:spPr>
            <a:xfrm>
              <a:off x="1744375" y="3719525"/>
              <a:ext cx="34900" cy="11650"/>
            </a:xfrm>
            <a:custGeom>
              <a:avLst/>
              <a:gdLst/>
              <a:ahLst/>
              <a:cxnLst/>
              <a:rect l="l" t="t" r="r" b="b"/>
              <a:pathLst>
                <a:path w="1396" h="466" extrusionOk="0">
                  <a:moveTo>
                    <a:pt x="233" y="0"/>
                  </a:moveTo>
                  <a:cubicBezTo>
                    <a:pt x="105" y="0"/>
                    <a:pt x="0" y="102"/>
                    <a:pt x="0" y="233"/>
                  </a:cubicBezTo>
                  <a:cubicBezTo>
                    <a:pt x="0" y="360"/>
                    <a:pt x="105" y="465"/>
                    <a:pt x="233" y="465"/>
                  </a:cubicBezTo>
                  <a:lnTo>
                    <a:pt x="1163" y="465"/>
                  </a:lnTo>
                  <a:cubicBezTo>
                    <a:pt x="1293" y="465"/>
                    <a:pt x="1395" y="360"/>
                    <a:pt x="1395" y="233"/>
                  </a:cubicBezTo>
                  <a:cubicBezTo>
                    <a:pt x="1395" y="102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8"/>
            <p:cNvSpPr/>
            <p:nvPr/>
          </p:nvSpPr>
          <p:spPr>
            <a:xfrm>
              <a:off x="1790875" y="3719525"/>
              <a:ext cx="34900" cy="11650"/>
            </a:xfrm>
            <a:custGeom>
              <a:avLst/>
              <a:gdLst/>
              <a:ahLst/>
              <a:cxnLst/>
              <a:rect l="l" t="t" r="r" b="b"/>
              <a:pathLst>
                <a:path w="1396" h="466" extrusionOk="0">
                  <a:moveTo>
                    <a:pt x="233" y="0"/>
                  </a:moveTo>
                  <a:cubicBezTo>
                    <a:pt x="106" y="0"/>
                    <a:pt x="0" y="102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1163" y="465"/>
                  </a:lnTo>
                  <a:cubicBezTo>
                    <a:pt x="1293" y="465"/>
                    <a:pt x="1395" y="360"/>
                    <a:pt x="1395" y="233"/>
                  </a:cubicBezTo>
                  <a:cubicBezTo>
                    <a:pt x="1395" y="102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8"/>
            <p:cNvSpPr/>
            <p:nvPr/>
          </p:nvSpPr>
          <p:spPr>
            <a:xfrm>
              <a:off x="1709500" y="3792750"/>
              <a:ext cx="197650" cy="104650"/>
            </a:xfrm>
            <a:custGeom>
              <a:avLst/>
              <a:gdLst/>
              <a:ahLst/>
              <a:cxnLst/>
              <a:rect l="l" t="t" r="r" b="b"/>
              <a:pathLst>
                <a:path w="7906" h="4186" extrusionOk="0">
                  <a:moveTo>
                    <a:pt x="1860" y="1861"/>
                  </a:moveTo>
                  <a:lnTo>
                    <a:pt x="1860" y="3721"/>
                  </a:lnTo>
                  <a:lnTo>
                    <a:pt x="930" y="3721"/>
                  </a:lnTo>
                  <a:lnTo>
                    <a:pt x="930" y="1861"/>
                  </a:lnTo>
                  <a:close/>
                  <a:moveTo>
                    <a:pt x="4418" y="466"/>
                  </a:moveTo>
                  <a:lnTo>
                    <a:pt x="4418" y="3721"/>
                  </a:lnTo>
                  <a:lnTo>
                    <a:pt x="3488" y="3721"/>
                  </a:lnTo>
                  <a:lnTo>
                    <a:pt x="3488" y="466"/>
                  </a:lnTo>
                  <a:close/>
                  <a:moveTo>
                    <a:pt x="6975" y="1396"/>
                  </a:moveTo>
                  <a:lnTo>
                    <a:pt x="6975" y="3721"/>
                  </a:lnTo>
                  <a:lnTo>
                    <a:pt x="6045" y="3721"/>
                  </a:lnTo>
                  <a:lnTo>
                    <a:pt x="6045" y="1396"/>
                  </a:lnTo>
                  <a:close/>
                  <a:moveTo>
                    <a:pt x="3255" y="1"/>
                  </a:moveTo>
                  <a:cubicBezTo>
                    <a:pt x="3128" y="1"/>
                    <a:pt x="3023" y="106"/>
                    <a:pt x="3023" y="233"/>
                  </a:cubicBezTo>
                  <a:lnTo>
                    <a:pt x="3023" y="3721"/>
                  </a:lnTo>
                  <a:lnTo>
                    <a:pt x="2325" y="3721"/>
                  </a:lnTo>
                  <a:lnTo>
                    <a:pt x="2325" y="1628"/>
                  </a:lnTo>
                  <a:cubicBezTo>
                    <a:pt x="2325" y="1501"/>
                    <a:pt x="2223" y="1396"/>
                    <a:pt x="2093" y="1396"/>
                  </a:cubicBezTo>
                  <a:lnTo>
                    <a:pt x="698" y="1396"/>
                  </a:lnTo>
                  <a:cubicBezTo>
                    <a:pt x="570" y="1396"/>
                    <a:pt x="465" y="1501"/>
                    <a:pt x="465" y="1628"/>
                  </a:cubicBezTo>
                  <a:lnTo>
                    <a:pt x="465" y="3721"/>
                  </a:lnTo>
                  <a:lnTo>
                    <a:pt x="233" y="3721"/>
                  </a:lnTo>
                  <a:cubicBezTo>
                    <a:pt x="105" y="3721"/>
                    <a:pt x="0" y="3826"/>
                    <a:pt x="0" y="3953"/>
                  </a:cubicBezTo>
                  <a:cubicBezTo>
                    <a:pt x="0" y="4083"/>
                    <a:pt x="105" y="4186"/>
                    <a:pt x="233" y="4186"/>
                  </a:cubicBezTo>
                  <a:lnTo>
                    <a:pt x="7673" y="4186"/>
                  </a:lnTo>
                  <a:cubicBezTo>
                    <a:pt x="7803" y="4186"/>
                    <a:pt x="7905" y="4083"/>
                    <a:pt x="7905" y="3953"/>
                  </a:cubicBezTo>
                  <a:cubicBezTo>
                    <a:pt x="7905" y="3826"/>
                    <a:pt x="7803" y="3721"/>
                    <a:pt x="7673" y="3721"/>
                  </a:cubicBezTo>
                  <a:lnTo>
                    <a:pt x="7440" y="3721"/>
                  </a:lnTo>
                  <a:lnTo>
                    <a:pt x="7440" y="1163"/>
                  </a:lnTo>
                  <a:cubicBezTo>
                    <a:pt x="7440" y="1036"/>
                    <a:pt x="7338" y="931"/>
                    <a:pt x="7208" y="931"/>
                  </a:cubicBezTo>
                  <a:lnTo>
                    <a:pt x="5813" y="931"/>
                  </a:lnTo>
                  <a:cubicBezTo>
                    <a:pt x="5686" y="931"/>
                    <a:pt x="5580" y="1036"/>
                    <a:pt x="5580" y="1163"/>
                  </a:cubicBezTo>
                  <a:lnTo>
                    <a:pt x="5580" y="3721"/>
                  </a:lnTo>
                  <a:lnTo>
                    <a:pt x="4883" y="3721"/>
                  </a:lnTo>
                  <a:lnTo>
                    <a:pt x="4883" y="233"/>
                  </a:lnTo>
                  <a:cubicBezTo>
                    <a:pt x="4883" y="106"/>
                    <a:pt x="4780" y="1"/>
                    <a:pt x="46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48"/>
          <p:cNvGrpSpPr/>
          <p:nvPr/>
        </p:nvGrpSpPr>
        <p:grpSpPr>
          <a:xfrm>
            <a:off x="5415066" y="2114133"/>
            <a:ext cx="350989" cy="324120"/>
            <a:chOff x="4037575" y="2389075"/>
            <a:chExt cx="290650" cy="268400"/>
          </a:xfrm>
        </p:grpSpPr>
        <p:sp>
          <p:nvSpPr>
            <p:cNvPr id="464" name="Google Shape;464;p48"/>
            <p:cNvSpPr/>
            <p:nvPr/>
          </p:nvSpPr>
          <p:spPr>
            <a:xfrm>
              <a:off x="4142200" y="2541200"/>
              <a:ext cx="81400" cy="116275"/>
            </a:xfrm>
            <a:custGeom>
              <a:avLst/>
              <a:gdLst/>
              <a:ahLst/>
              <a:cxnLst/>
              <a:rect l="l" t="t" r="r" b="b"/>
              <a:pathLst>
                <a:path w="3256" h="4651" extrusionOk="0">
                  <a:moveTo>
                    <a:pt x="2558" y="466"/>
                  </a:moveTo>
                  <a:cubicBezTo>
                    <a:pt x="2685" y="466"/>
                    <a:pt x="2791" y="571"/>
                    <a:pt x="2791" y="698"/>
                  </a:cubicBezTo>
                  <a:lnTo>
                    <a:pt x="2791" y="3953"/>
                  </a:lnTo>
                  <a:cubicBezTo>
                    <a:pt x="2791" y="4080"/>
                    <a:pt x="2685" y="4186"/>
                    <a:pt x="2558" y="4186"/>
                  </a:cubicBezTo>
                  <a:lnTo>
                    <a:pt x="698" y="4186"/>
                  </a:lnTo>
                  <a:cubicBezTo>
                    <a:pt x="568" y="4186"/>
                    <a:pt x="466" y="4080"/>
                    <a:pt x="466" y="3953"/>
                  </a:cubicBezTo>
                  <a:lnTo>
                    <a:pt x="466" y="698"/>
                  </a:lnTo>
                  <a:cubicBezTo>
                    <a:pt x="466" y="571"/>
                    <a:pt x="568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1" y="1"/>
                    <a:pt x="1" y="314"/>
                    <a:pt x="1" y="698"/>
                  </a:cubicBezTo>
                  <a:lnTo>
                    <a:pt x="1" y="3953"/>
                  </a:lnTo>
                  <a:cubicBezTo>
                    <a:pt x="1" y="4338"/>
                    <a:pt x="311" y="4651"/>
                    <a:pt x="698" y="4651"/>
                  </a:cubicBezTo>
                  <a:lnTo>
                    <a:pt x="2558" y="4651"/>
                  </a:lnTo>
                  <a:cubicBezTo>
                    <a:pt x="2942" y="4651"/>
                    <a:pt x="3256" y="4338"/>
                    <a:pt x="3256" y="3953"/>
                  </a:cubicBezTo>
                  <a:lnTo>
                    <a:pt x="3256" y="698"/>
                  </a:lnTo>
                  <a:cubicBezTo>
                    <a:pt x="3256" y="314"/>
                    <a:pt x="2942" y="1"/>
                    <a:pt x="25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8"/>
            <p:cNvSpPr/>
            <p:nvPr/>
          </p:nvSpPr>
          <p:spPr>
            <a:xfrm>
              <a:off x="4246825" y="2465650"/>
              <a:ext cx="81400" cy="191825"/>
            </a:xfrm>
            <a:custGeom>
              <a:avLst/>
              <a:gdLst/>
              <a:ahLst/>
              <a:cxnLst/>
              <a:rect l="l" t="t" r="r" b="b"/>
              <a:pathLst>
                <a:path w="3256" h="7673" extrusionOk="0">
                  <a:moveTo>
                    <a:pt x="2558" y="465"/>
                  </a:moveTo>
                  <a:cubicBezTo>
                    <a:pt x="2685" y="465"/>
                    <a:pt x="2791" y="571"/>
                    <a:pt x="2791" y="698"/>
                  </a:cubicBezTo>
                  <a:lnTo>
                    <a:pt x="2791" y="6975"/>
                  </a:lnTo>
                  <a:cubicBezTo>
                    <a:pt x="2791" y="7102"/>
                    <a:pt x="2685" y="7208"/>
                    <a:pt x="2558" y="7208"/>
                  </a:cubicBezTo>
                  <a:lnTo>
                    <a:pt x="698" y="7208"/>
                  </a:lnTo>
                  <a:cubicBezTo>
                    <a:pt x="568" y="7208"/>
                    <a:pt x="466" y="7102"/>
                    <a:pt x="466" y="6975"/>
                  </a:cubicBezTo>
                  <a:lnTo>
                    <a:pt x="466" y="698"/>
                  </a:lnTo>
                  <a:cubicBezTo>
                    <a:pt x="466" y="571"/>
                    <a:pt x="568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1" y="0"/>
                    <a:pt x="1" y="313"/>
                    <a:pt x="1" y="698"/>
                  </a:cubicBezTo>
                  <a:lnTo>
                    <a:pt x="1" y="6975"/>
                  </a:lnTo>
                  <a:cubicBezTo>
                    <a:pt x="1" y="7360"/>
                    <a:pt x="311" y="7673"/>
                    <a:pt x="698" y="7673"/>
                  </a:cubicBezTo>
                  <a:lnTo>
                    <a:pt x="2558" y="7673"/>
                  </a:lnTo>
                  <a:cubicBezTo>
                    <a:pt x="2943" y="7673"/>
                    <a:pt x="3256" y="7360"/>
                    <a:pt x="3256" y="6975"/>
                  </a:cubicBezTo>
                  <a:lnTo>
                    <a:pt x="3256" y="698"/>
                  </a:lnTo>
                  <a:cubicBezTo>
                    <a:pt x="3256" y="313"/>
                    <a:pt x="2943" y="0"/>
                    <a:pt x="2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8"/>
            <p:cNvSpPr/>
            <p:nvPr/>
          </p:nvSpPr>
          <p:spPr>
            <a:xfrm>
              <a:off x="4037575" y="2488900"/>
              <a:ext cx="81400" cy="168575"/>
            </a:xfrm>
            <a:custGeom>
              <a:avLst/>
              <a:gdLst/>
              <a:ahLst/>
              <a:cxnLst/>
              <a:rect l="l" t="t" r="r" b="b"/>
              <a:pathLst>
                <a:path w="3256" h="6743" extrusionOk="0">
                  <a:moveTo>
                    <a:pt x="2558" y="465"/>
                  </a:moveTo>
                  <a:cubicBezTo>
                    <a:pt x="2685" y="465"/>
                    <a:pt x="2790" y="571"/>
                    <a:pt x="2790" y="698"/>
                  </a:cubicBezTo>
                  <a:lnTo>
                    <a:pt x="2790" y="6045"/>
                  </a:lnTo>
                  <a:cubicBezTo>
                    <a:pt x="2790" y="6172"/>
                    <a:pt x="2685" y="6278"/>
                    <a:pt x="2558" y="6278"/>
                  </a:cubicBezTo>
                  <a:lnTo>
                    <a:pt x="698" y="6278"/>
                  </a:lnTo>
                  <a:cubicBezTo>
                    <a:pt x="568" y="6278"/>
                    <a:pt x="465" y="6172"/>
                    <a:pt x="465" y="6045"/>
                  </a:cubicBezTo>
                  <a:lnTo>
                    <a:pt x="465" y="698"/>
                  </a:lnTo>
                  <a:cubicBezTo>
                    <a:pt x="465" y="571"/>
                    <a:pt x="568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0" y="0"/>
                    <a:pt x="0" y="313"/>
                    <a:pt x="0" y="698"/>
                  </a:cubicBezTo>
                  <a:lnTo>
                    <a:pt x="0" y="6045"/>
                  </a:lnTo>
                  <a:cubicBezTo>
                    <a:pt x="0" y="6430"/>
                    <a:pt x="310" y="6743"/>
                    <a:pt x="698" y="6743"/>
                  </a:cubicBezTo>
                  <a:lnTo>
                    <a:pt x="2558" y="6743"/>
                  </a:lnTo>
                  <a:cubicBezTo>
                    <a:pt x="2942" y="6743"/>
                    <a:pt x="3255" y="6430"/>
                    <a:pt x="3255" y="6045"/>
                  </a:cubicBezTo>
                  <a:lnTo>
                    <a:pt x="3255" y="698"/>
                  </a:lnTo>
                  <a:cubicBezTo>
                    <a:pt x="3255" y="313"/>
                    <a:pt x="2942" y="0"/>
                    <a:pt x="25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8"/>
            <p:cNvSpPr/>
            <p:nvPr/>
          </p:nvSpPr>
          <p:spPr>
            <a:xfrm>
              <a:off x="4046575" y="2389075"/>
              <a:ext cx="268100" cy="117600"/>
            </a:xfrm>
            <a:custGeom>
              <a:avLst/>
              <a:gdLst/>
              <a:ahLst/>
              <a:cxnLst/>
              <a:rect l="l" t="t" r="r" b="b"/>
              <a:pathLst>
                <a:path w="10724" h="4704" extrusionOk="0">
                  <a:moveTo>
                    <a:pt x="9638" y="506"/>
                  </a:moveTo>
                  <a:cubicBezTo>
                    <a:pt x="10050" y="506"/>
                    <a:pt x="10258" y="1008"/>
                    <a:pt x="9967" y="1299"/>
                  </a:cubicBezTo>
                  <a:cubicBezTo>
                    <a:pt x="9871" y="1395"/>
                    <a:pt x="9754" y="1437"/>
                    <a:pt x="9640" y="1437"/>
                  </a:cubicBezTo>
                  <a:cubicBezTo>
                    <a:pt x="9401" y="1437"/>
                    <a:pt x="9173" y="1251"/>
                    <a:pt x="9173" y="971"/>
                  </a:cubicBezTo>
                  <a:cubicBezTo>
                    <a:pt x="9173" y="713"/>
                    <a:pt x="9381" y="506"/>
                    <a:pt x="9638" y="506"/>
                  </a:cubicBezTo>
                  <a:close/>
                  <a:moveTo>
                    <a:pt x="1268" y="1436"/>
                  </a:moveTo>
                  <a:cubicBezTo>
                    <a:pt x="1680" y="1436"/>
                    <a:pt x="1888" y="1938"/>
                    <a:pt x="1597" y="2229"/>
                  </a:cubicBezTo>
                  <a:cubicBezTo>
                    <a:pt x="1501" y="2325"/>
                    <a:pt x="1384" y="2367"/>
                    <a:pt x="1270" y="2367"/>
                  </a:cubicBezTo>
                  <a:cubicBezTo>
                    <a:pt x="1031" y="2367"/>
                    <a:pt x="803" y="2181"/>
                    <a:pt x="803" y="1901"/>
                  </a:cubicBezTo>
                  <a:cubicBezTo>
                    <a:pt x="803" y="1643"/>
                    <a:pt x="1011" y="1436"/>
                    <a:pt x="1268" y="1436"/>
                  </a:cubicBezTo>
                  <a:close/>
                  <a:moveTo>
                    <a:pt x="5453" y="3296"/>
                  </a:moveTo>
                  <a:cubicBezTo>
                    <a:pt x="5865" y="3296"/>
                    <a:pt x="6073" y="3798"/>
                    <a:pt x="5782" y="4089"/>
                  </a:cubicBezTo>
                  <a:cubicBezTo>
                    <a:pt x="5686" y="4185"/>
                    <a:pt x="5569" y="4227"/>
                    <a:pt x="5455" y="4227"/>
                  </a:cubicBezTo>
                  <a:cubicBezTo>
                    <a:pt x="5216" y="4227"/>
                    <a:pt x="4988" y="4041"/>
                    <a:pt x="4988" y="3761"/>
                  </a:cubicBezTo>
                  <a:cubicBezTo>
                    <a:pt x="4988" y="3503"/>
                    <a:pt x="5196" y="3296"/>
                    <a:pt x="5453" y="3296"/>
                  </a:cubicBezTo>
                  <a:close/>
                  <a:moveTo>
                    <a:pt x="9663" y="1"/>
                  </a:moveTo>
                  <a:cubicBezTo>
                    <a:pt x="9518" y="1"/>
                    <a:pt x="9372" y="34"/>
                    <a:pt x="9235" y="103"/>
                  </a:cubicBezTo>
                  <a:cubicBezTo>
                    <a:pt x="8804" y="316"/>
                    <a:pt x="8603" y="819"/>
                    <a:pt x="8764" y="1274"/>
                  </a:cubicBezTo>
                  <a:lnTo>
                    <a:pt x="6070" y="3069"/>
                  </a:lnTo>
                  <a:cubicBezTo>
                    <a:pt x="5893" y="2909"/>
                    <a:pt x="5672" y="2830"/>
                    <a:pt x="5452" y="2830"/>
                  </a:cubicBezTo>
                  <a:cubicBezTo>
                    <a:pt x="5180" y="2830"/>
                    <a:pt x="4909" y="2951"/>
                    <a:pt x="4728" y="3184"/>
                  </a:cubicBezTo>
                  <a:lnTo>
                    <a:pt x="2182" y="2053"/>
                  </a:lnTo>
                  <a:cubicBezTo>
                    <a:pt x="2283" y="1435"/>
                    <a:pt x="1789" y="967"/>
                    <a:pt x="1259" y="967"/>
                  </a:cubicBezTo>
                  <a:cubicBezTo>
                    <a:pt x="1054" y="967"/>
                    <a:pt x="844" y="1037"/>
                    <a:pt x="660" y="1194"/>
                  </a:cubicBezTo>
                  <a:cubicBezTo>
                    <a:pt x="1" y="1754"/>
                    <a:pt x="399" y="2831"/>
                    <a:pt x="1264" y="2831"/>
                  </a:cubicBezTo>
                  <a:cubicBezTo>
                    <a:pt x="1265" y="2831"/>
                    <a:pt x="1267" y="2831"/>
                    <a:pt x="1268" y="2831"/>
                  </a:cubicBezTo>
                  <a:cubicBezTo>
                    <a:pt x="1550" y="2831"/>
                    <a:pt x="1817" y="2700"/>
                    <a:pt x="1990" y="2477"/>
                  </a:cubicBezTo>
                  <a:lnTo>
                    <a:pt x="4539" y="3609"/>
                  </a:lnTo>
                  <a:cubicBezTo>
                    <a:pt x="4435" y="4183"/>
                    <a:pt x="4880" y="4704"/>
                    <a:pt x="5449" y="4704"/>
                  </a:cubicBezTo>
                  <a:cubicBezTo>
                    <a:pt x="5476" y="4704"/>
                    <a:pt x="5503" y="4702"/>
                    <a:pt x="5531" y="4700"/>
                  </a:cubicBezTo>
                  <a:cubicBezTo>
                    <a:pt x="6141" y="4647"/>
                    <a:pt x="6535" y="4033"/>
                    <a:pt x="6327" y="3457"/>
                  </a:cubicBezTo>
                  <a:lnTo>
                    <a:pt x="9021" y="1662"/>
                  </a:lnTo>
                  <a:cubicBezTo>
                    <a:pt x="9203" y="1826"/>
                    <a:pt x="9433" y="1909"/>
                    <a:pt x="9663" y="1909"/>
                  </a:cubicBezTo>
                  <a:cubicBezTo>
                    <a:pt x="9884" y="1909"/>
                    <a:pt x="10105" y="1832"/>
                    <a:pt x="10283" y="1677"/>
                  </a:cubicBezTo>
                  <a:cubicBezTo>
                    <a:pt x="10649" y="1364"/>
                    <a:pt x="10723" y="828"/>
                    <a:pt x="10457" y="425"/>
                  </a:cubicBezTo>
                  <a:cubicBezTo>
                    <a:pt x="10273" y="152"/>
                    <a:pt x="9972" y="1"/>
                    <a:pt x="96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8" name="Google Shape;468;p48"/>
          <p:cNvSpPr/>
          <p:nvPr/>
        </p:nvSpPr>
        <p:spPr>
          <a:xfrm>
            <a:off x="7266359" y="2086841"/>
            <a:ext cx="358385" cy="351412"/>
          </a:xfrm>
          <a:custGeom>
            <a:avLst/>
            <a:gdLst/>
            <a:ahLst/>
            <a:cxnLst/>
            <a:rect l="l" t="t" r="r" b="b"/>
            <a:pathLst>
              <a:path w="11871" h="11640" extrusionOk="0">
                <a:moveTo>
                  <a:pt x="1292" y="472"/>
                </a:moveTo>
                <a:cubicBezTo>
                  <a:pt x="1463" y="472"/>
                  <a:pt x="1638" y="536"/>
                  <a:pt x="1780" y="678"/>
                </a:cubicBezTo>
                <a:cubicBezTo>
                  <a:pt x="2217" y="1118"/>
                  <a:pt x="1907" y="1868"/>
                  <a:pt x="1287" y="1868"/>
                </a:cubicBezTo>
                <a:cubicBezTo>
                  <a:pt x="900" y="1868"/>
                  <a:pt x="590" y="1555"/>
                  <a:pt x="590" y="1171"/>
                </a:cubicBezTo>
                <a:cubicBezTo>
                  <a:pt x="590" y="751"/>
                  <a:pt x="933" y="472"/>
                  <a:pt x="1292" y="472"/>
                </a:cubicBezTo>
                <a:close/>
                <a:moveTo>
                  <a:pt x="10587" y="473"/>
                </a:moveTo>
                <a:cubicBezTo>
                  <a:pt x="11207" y="473"/>
                  <a:pt x="11517" y="1223"/>
                  <a:pt x="11080" y="1664"/>
                </a:cubicBezTo>
                <a:cubicBezTo>
                  <a:pt x="10938" y="1806"/>
                  <a:pt x="10763" y="1870"/>
                  <a:pt x="10592" y="1870"/>
                </a:cubicBezTo>
                <a:cubicBezTo>
                  <a:pt x="10234" y="1870"/>
                  <a:pt x="9890" y="1590"/>
                  <a:pt x="9890" y="1171"/>
                </a:cubicBezTo>
                <a:cubicBezTo>
                  <a:pt x="9890" y="786"/>
                  <a:pt x="10200" y="473"/>
                  <a:pt x="10587" y="473"/>
                </a:cubicBezTo>
                <a:close/>
                <a:moveTo>
                  <a:pt x="4785" y="3031"/>
                </a:moveTo>
                <a:cubicBezTo>
                  <a:pt x="5268" y="3031"/>
                  <a:pt x="5729" y="3254"/>
                  <a:pt x="6033" y="3632"/>
                </a:cubicBezTo>
                <a:cubicBezTo>
                  <a:pt x="6079" y="3688"/>
                  <a:pt x="6146" y="3719"/>
                  <a:pt x="6215" y="3719"/>
                </a:cubicBezTo>
                <a:cubicBezTo>
                  <a:pt x="6252" y="3719"/>
                  <a:pt x="6290" y="3710"/>
                  <a:pt x="6325" y="3691"/>
                </a:cubicBezTo>
                <a:cubicBezTo>
                  <a:pt x="6576" y="3555"/>
                  <a:pt x="6840" y="3493"/>
                  <a:pt x="7098" y="3493"/>
                </a:cubicBezTo>
                <a:cubicBezTo>
                  <a:pt x="7950" y="3493"/>
                  <a:pt x="8727" y="4176"/>
                  <a:pt x="8727" y="5123"/>
                </a:cubicBezTo>
                <a:cubicBezTo>
                  <a:pt x="8727" y="5250"/>
                  <a:pt x="8833" y="5356"/>
                  <a:pt x="8960" y="5356"/>
                </a:cubicBezTo>
                <a:cubicBezTo>
                  <a:pt x="9859" y="5356"/>
                  <a:pt x="10587" y="6084"/>
                  <a:pt x="10587" y="6983"/>
                </a:cubicBezTo>
                <a:cubicBezTo>
                  <a:pt x="10587" y="7882"/>
                  <a:pt x="9859" y="8611"/>
                  <a:pt x="8960" y="8611"/>
                </a:cubicBezTo>
                <a:lnTo>
                  <a:pt x="2915" y="8611"/>
                </a:lnTo>
                <a:cubicBezTo>
                  <a:pt x="2016" y="8611"/>
                  <a:pt x="1287" y="7882"/>
                  <a:pt x="1287" y="6983"/>
                </a:cubicBezTo>
                <a:cubicBezTo>
                  <a:pt x="1287" y="6084"/>
                  <a:pt x="2019" y="5356"/>
                  <a:pt x="2918" y="5353"/>
                </a:cubicBezTo>
                <a:cubicBezTo>
                  <a:pt x="2937" y="5358"/>
                  <a:pt x="2957" y="5360"/>
                  <a:pt x="2976" y="5360"/>
                </a:cubicBezTo>
                <a:cubicBezTo>
                  <a:pt x="3121" y="5360"/>
                  <a:pt x="3235" y="5221"/>
                  <a:pt x="3200" y="5071"/>
                </a:cubicBezTo>
                <a:cubicBezTo>
                  <a:pt x="3163" y="4937"/>
                  <a:pt x="3147" y="4798"/>
                  <a:pt x="3147" y="4658"/>
                </a:cubicBezTo>
                <a:cubicBezTo>
                  <a:pt x="3147" y="3759"/>
                  <a:pt x="3876" y="3031"/>
                  <a:pt x="4775" y="3031"/>
                </a:cubicBezTo>
                <a:cubicBezTo>
                  <a:pt x="4778" y="3031"/>
                  <a:pt x="4781" y="3031"/>
                  <a:pt x="4785" y="3031"/>
                </a:cubicBezTo>
                <a:close/>
                <a:moveTo>
                  <a:pt x="1280" y="9772"/>
                </a:moveTo>
                <a:cubicBezTo>
                  <a:pt x="1639" y="9772"/>
                  <a:pt x="1985" y="10051"/>
                  <a:pt x="1985" y="10471"/>
                </a:cubicBezTo>
                <a:cubicBezTo>
                  <a:pt x="1985" y="10855"/>
                  <a:pt x="1671" y="11168"/>
                  <a:pt x="1287" y="11168"/>
                </a:cubicBezTo>
                <a:cubicBezTo>
                  <a:pt x="664" y="11168"/>
                  <a:pt x="354" y="10418"/>
                  <a:pt x="791" y="9978"/>
                </a:cubicBezTo>
                <a:cubicBezTo>
                  <a:pt x="933" y="9836"/>
                  <a:pt x="1108" y="9772"/>
                  <a:pt x="1280" y="9772"/>
                </a:cubicBezTo>
                <a:close/>
                <a:moveTo>
                  <a:pt x="10580" y="9772"/>
                </a:moveTo>
                <a:cubicBezTo>
                  <a:pt x="10940" y="9772"/>
                  <a:pt x="11285" y="10051"/>
                  <a:pt x="11285" y="10471"/>
                </a:cubicBezTo>
                <a:cubicBezTo>
                  <a:pt x="11285" y="10855"/>
                  <a:pt x="10972" y="11168"/>
                  <a:pt x="10587" y="11168"/>
                </a:cubicBezTo>
                <a:cubicBezTo>
                  <a:pt x="9964" y="11168"/>
                  <a:pt x="9654" y="10418"/>
                  <a:pt x="10091" y="9978"/>
                </a:cubicBezTo>
                <a:cubicBezTo>
                  <a:pt x="10234" y="9836"/>
                  <a:pt x="10408" y="9772"/>
                  <a:pt x="10580" y="9772"/>
                </a:cubicBezTo>
                <a:close/>
                <a:moveTo>
                  <a:pt x="10589" y="1"/>
                </a:moveTo>
                <a:cubicBezTo>
                  <a:pt x="10328" y="1"/>
                  <a:pt x="10066" y="88"/>
                  <a:pt x="9850" y="266"/>
                </a:cubicBezTo>
                <a:cubicBezTo>
                  <a:pt x="9388" y="644"/>
                  <a:pt x="9285" y="1310"/>
                  <a:pt x="9617" y="1809"/>
                </a:cubicBezTo>
                <a:lnTo>
                  <a:pt x="8126" y="3304"/>
                </a:lnTo>
                <a:cubicBezTo>
                  <a:pt x="7813" y="3124"/>
                  <a:pt x="7459" y="3031"/>
                  <a:pt x="7100" y="3031"/>
                </a:cubicBezTo>
                <a:cubicBezTo>
                  <a:pt x="6815" y="3031"/>
                  <a:pt x="6532" y="3090"/>
                  <a:pt x="6272" y="3201"/>
                </a:cubicBezTo>
                <a:cubicBezTo>
                  <a:pt x="5866" y="2780"/>
                  <a:pt x="5322" y="2566"/>
                  <a:pt x="4775" y="2566"/>
                </a:cubicBezTo>
                <a:cubicBezTo>
                  <a:pt x="4315" y="2566"/>
                  <a:pt x="3853" y="2717"/>
                  <a:pt x="3470" y="3025"/>
                </a:cubicBezTo>
                <a:lnTo>
                  <a:pt x="2254" y="1812"/>
                </a:lnTo>
                <a:cubicBezTo>
                  <a:pt x="2583" y="1310"/>
                  <a:pt x="2484" y="644"/>
                  <a:pt x="2019" y="266"/>
                </a:cubicBezTo>
                <a:cubicBezTo>
                  <a:pt x="1804" y="90"/>
                  <a:pt x="1544" y="3"/>
                  <a:pt x="1284" y="3"/>
                </a:cubicBezTo>
                <a:cubicBezTo>
                  <a:pt x="984" y="3"/>
                  <a:pt x="685" y="119"/>
                  <a:pt x="459" y="346"/>
                </a:cubicBezTo>
                <a:cubicBezTo>
                  <a:pt x="35" y="768"/>
                  <a:pt x="1" y="1444"/>
                  <a:pt x="379" y="1905"/>
                </a:cubicBezTo>
                <a:cubicBezTo>
                  <a:pt x="609" y="2187"/>
                  <a:pt x="944" y="2334"/>
                  <a:pt x="1283" y="2334"/>
                </a:cubicBezTo>
                <a:cubicBezTo>
                  <a:pt x="1505" y="2334"/>
                  <a:pt x="1728" y="2271"/>
                  <a:pt x="1926" y="2141"/>
                </a:cubicBezTo>
                <a:lnTo>
                  <a:pt x="3141" y="3353"/>
                </a:lnTo>
                <a:cubicBezTo>
                  <a:pt x="2843" y="3722"/>
                  <a:pt x="2679" y="4184"/>
                  <a:pt x="2682" y="4658"/>
                </a:cubicBezTo>
                <a:cubicBezTo>
                  <a:pt x="2682" y="4739"/>
                  <a:pt x="2685" y="4823"/>
                  <a:pt x="2695" y="4903"/>
                </a:cubicBezTo>
                <a:cubicBezTo>
                  <a:pt x="1687" y="5012"/>
                  <a:pt x="900" y="5827"/>
                  <a:pt x="831" y="6841"/>
                </a:cubicBezTo>
                <a:cubicBezTo>
                  <a:pt x="763" y="7851"/>
                  <a:pt x="1430" y="8769"/>
                  <a:pt x="2416" y="9014"/>
                </a:cubicBezTo>
                <a:lnTo>
                  <a:pt x="1926" y="9501"/>
                </a:lnTo>
                <a:cubicBezTo>
                  <a:pt x="1729" y="9371"/>
                  <a:pt x="1506" y="9309"/>
                  <a:pt x="1284" y="9309"/>
                </a:cubicBezTo>
                <a:cubicBezTo>
                  <a:pt x="944" y="9309"/>
                  <a:pt x="608" y="9456"/>
                  <a:pt x="379" y="9736"/>
                </a:cubicBezTo>
                <a:cubicBezTo>
                  <a:pt x="1" y="10201"/>
                  <a:pt x="35" y="10877"/>
                  <a:pt x="459" y="11299"/>
                </a:cubicBezTo>
                <a:cubicBezTo>
                  <a:pt x="686" y="11525"/>
                  <a:pt x="984" y="11640"/>
                  <a:pt x="1283" y="11640"/>
                </a:cubicBezTo>
                <a:cubicBezTo>
                  <a:pt x="1545" y="11640"/>
                  <a:pt x="1806" y="11552"/>
                  <a:pt x="2022" y="11376"/>
                </a:cubicBezTo>
                <a:cubicBezTo>
                  <a:pt x="2487" y="10998"/>
                  <a:pt x="2586" y="10328"/>
                  <a:pt x="2254" y="9829"/>
                </a:cubicBezTo>
                <a:lnTo>
                  <a:pt x="3008" y="9076"/>
                </a:lnTo>
                <a:lnTo>
                  <a:pt x="8861" y="9076"/>
                </a:lnTo>
                <a:lnTo>
                  <a:pt x="9617" y="9829"/>
                </a:lnTo>
                <a:cubicBezTo>
                  <a:pt x="9322" y="10273"/>
                  <a:pt x="9369" y="10862"/>
                  <a:pt x="9729" y="11255"/>
                </a:cubicBezTo>
                <a:cubicBezTo>
                  <a:pt x="9955" y="11501"/>
                  <a:pt x="10270" y="11632"/>
                  <a:pt x="10590" y="11632"/>
                </a:cubicBezTo>
                <a:cubicBezTo>
                  <a:pt x="10777" y="11632"/>
                  <a:pt x="10966" y="11587"/>
                  <a:pt x="11139" y="11494"/>
                </a:cubicBezTo>
                <a:cubicBezTo>
                  <a:pt x="11607" y="11240"/>
                  <a:pt x="11846" y="10700"/>
                  <a:pt x="11716" y="10183"/>
                </a:cubicBezTo>
                <a:cubicBezTo>
                  <a:pt x="11583" y="9670"/>
                  <a:pt x="11121" y="9308"/>
                  <a:pt x="10594" y="9308"/>
                </a:cubicBezTo>
                <a:cubicBezTo>
                  <a:pt x="10592" y="9308"/>
                  <a:pt x="10590" y="9308"/>
                  <a:pt x="10587" y="9308"/>
                </a:cubicBezTo>
                <a:cubicBezTo>
                  <a:pt x="10358" y="9308"/>
                  <a:pt x="10135" y="9377"/>
                  <a:pt x="9946" y="9504"/>
                </a:cubicBezTo>
                <a:lnTo>
                  <a:pt x="9459" y="9014"/>
                </a:lnTo>
                <a:cubicBezTo>
                  <a:pt x="10442" y="8769"/>
                  <a:pt x="11108" y="7854"/>
                  <a:pt x="11040" y="6841"/>
                </a:cubicBezTo>
                <a:cubicBezTo>
                  <a:pt x="10972" y="5830"/>
                  <a:pt x="10187" y="5012"/>
                  <a:pt x="9180" y="4903"/>
                </a:cubicBezTo>
                <a:cubicBezTo>
                  <a:pt x="9124" y="4395"/>
                  <a:pt x="8885" y="3921"/>
                  <a:pt x="8507" y="3576"/>
                </a:cubicBezTo>
                <a:lnTo>
                  <a:pt x="9946" y="2138"/>
                </a:lnTo>
                <a:cubicBezTo>
                  <a:pt x="10143" y="2269"/>
                  <a:pt x="10367" y="2333"/>
                  <a:pt x="10588" y="2333"/>
                </a:cubicBezTo>
                <a:cubicBezTo>
                  <a:pt x="10927" y="2333"/>
                  <a:pt x="11262" y="2185"/>
                  <a:pt x="11493" y="1905"/>
                </a:cubicBezTo>
                <a:cubicBezTo>
                  <a:pt x="11871" y="1440"/>
                  <a:pt x="11837" y="768"/>
                  <a:pt x="11412" y="343"/>
                </a:cubicBezTo>
                <a:cubicBezTo>
                  <a:pt x="11187" y="116"/>
                  <a:pt x="10889" y="1"/>
                  <a:pt x="1058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48"/>
          <p:cNvSpPr txBox="1">
            <a:spLocks noGrp="1"/>
          </p:cNvSpPr>
          <p:nvPr>
            <p:ph type="subTitle" idx="1"/>
          </p:nvPr>
        </p:nvSpPr>
        <p:spPr>
          <a:xfrm>
            <a:off x="1101919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سیاره تیر</a:t>
            </a:r>
            <a:endParaRPr dirty="0"/>
          </a:p>
        </p:txBody>
      </p:sp>
      <p:sp>
        <p:nvSpPr>
          <p:cNvPr id="470" name="Google Shape;470;p48"/>
          <p:cNvSpPr txBox="1">
            <a:spLocks noGrp="1"/>
          </p:cNvSpPr>
          <p:nvPr>
            <p:ph type="subTitle" idx="4"/>
          </p:nvPr>
        </p:nvSpPr>
        <p:spPr>
          <a:xfrm>
            <a:off x="2956919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زحل همان حلقه است. این یک غول گازی است</a:t>
            </a:r>
            <a:endParaRPr dirty="0"/>
          </a:p>
        </p:txBody>
      </p:sp>
      <p:sp>
        <p:nvSpPr>
          <p:cNvPr id="471" name="Google Shape;471;p48"/>
          <p:cNvSpPr txBox="1">
            <a:spLocks noGrp="1"/>
          </p:cNvSpPr>
          <p:nvPr>
            <p:ph type="subTitle" idx="6"/>
          </p:nvPr>
        </p:nvSpPr>
        <p:spPr>
          <a:xfrm>
            <a:off x="4811906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زهره دومین سیاره از خورشید است</a:t>
            </a:r>
            <a:endParaRPr dirty="0"/>
          </a:p>
        </p:txBody>
      </p:sp>
      <p:sp>
        <p:nvSpPr>
          <p:cNvPr id="472" name="Google Shape;472;p48"/>
          <p:cNvSpPr txBox="1">
            <a:spLocks noGrp="1"/>
          </p:cNvSpPr>
          <p:nvPr>
            <p:ph type="subTitle" idx="8"/>
          </p:nvPr>
        </p:nvSpPr>
        <p:spPr>
          <a:xfrm>
            <a:off x="6666894" y="3134359"/>
            <a:ext cx="1557300" cy="6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مریخ با وجود قرمز بودن، مکان سردی است</a:t>
            </a:r>
            <a:endParaRPr dirty="0"/>
          </a:p>
        </p:txBody>
      </p:sp>
      <p:sp>
        <p:nvSpPr>
          <p:cNvPr id="473" name="Google Shape;473;p48"/>
          <p:cNvSpPr/>
          <p:nvPr/>
        </p:nvSpPr>
        <p:spPr>
          <a:xfrm>
            <a:off x="2944340" y="2563073"/>
            <a:ext cx="1582459" cy="403054"/>
          </a:xfrm>
          <a:custGeom>
            <a:avLst/>
            <a:gdLst/>
            <a:ahLst/>
            <a:cxnLst/>
            <a:rect l="l" t="t" r="r" b="b"/>
            <a:pathLst>
              <a:path w="53816" h="13707" extrusionOk="0">
                <a:moveTo>
                  <a:pt x="763" y="0"/>
                </a:moveTo>
                <a:cubicBezTo>
                  <a:pt x="245" y="0"/>
                  <a:pt x="0" y="627"/>
                  <a:pt x="382" y="981"/>
                </a:cubicBezTo>
                <a:lnTo>
                  <a:pt x="6186" y="6458"/>
                </a:lnTo>
                <a:cubicBezTo>
                  <a:pt x="6404" y="6676"/>
                  <a:pt x="6404" y="7058"/>
                  <a:pt x="6186" y="7276"/>
                </a:cubicBezTo>
                <a:lnTo>
                  <a:pt x="382" y="12752"/>
                </a:lnTo>
                <a:cubicBezTo>
                  <a:pt x="0" y="13107"/>
                  <a:pt x="245" y="13706"/>
                  <a:pt x="763" y="13706"/>
                </a:cubicBezTo>
                <a:lnTo>
                  <a:pt x="46540" y="13706"/>
                </a:lnTo>
                <a:cubicBezTo>
                  <a:pt x="46676" y="13706"/>
                  <a:pt x="46812" y="13652"/>
                  <a:pt x="46921" y="13570"/>
                </a:cubicBezTo>
                <a:lnTo>
                  <a:pt x="53597" y="7248"/>
                </a:lnTo>
                <a:cubicBezTo>
                  <a:pt x="53815" y="7030"/>
                  <a:pt x="53815" y="6676"/>
                  <a:pt x="53597" y="6431"/>
                </a:cubicBezTo>
                <a:lnTo>
                  <a:pt x="46921" y="164"/>
                </a:lnTo>
                <a:cubicBezTo>
                  <a:pt x="46812" y="55"/>
                  <a:pt x="46676" y="0"/>
                  <a:pt x="465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48"/>
          <p:cNvSpPr txBox="1">
            <a:spLocks noGrp="1"/>
          </p:cNvSpPr>
          <p:nvPr>
            <p:ph type="subTitle" idx="3"/>
          </p:nvPr>
        </p:nvSpPr>
        <p:spPr>
          <a:xfrm>
            <a:off x="2956919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زحل</a:t>
            </a:r>
            <a:endParaRPr dirty="0"/>
          </a:p>
        </p:txBody>
      </p:sp>
      <p:sp>
        <p:nvSpPr>
          <p:cNvPr id="475" name="Google Shape;475;p48"/>
          <p:cNvSpPr/>
          <p:nvPr/>
        </p:nvSpPr>
        <p:spPr>
          <a:xfrm>
            <a:off x="4799331" y="2563073"/>
            <a:ext cx="1582459" cy="403054"/>
          </a:xfrm>
          <a:custGeom>
            <a:avLst/>
            <a:gdLst/>
            <a:ahLst/>
            <a:cxnLst/>
            <a:rect l="l" t="t" r="r" b="b"/>
            <a:pathLst>
              <a:path w="53816" h="13707" extrusionOk="0">
                <a:moveTo>
                  <a:pt x="763" y="0"/>
                </a:moveTo>
                <a:cubicBezTo>
                  <a:pt x="245" y="0"/>
                  <a:pt x="0" y="627"/>
                  <a:pt x="382" y="981"/>
                </a:cubicBezTo>
                <a:lnTo>
                  <a:pt x="6186" y="6458"/>
                </a:lnTo>
                <a:cubicBezTo>
                  <a:pt x="6404" y="6676"/>
                  <a:pt x="6404" y="7058"/>
                  <a:pt x="6186" y="7276"/>
                </a:cubicBezTo>
                <a:lnTo>
                  <a:pt x="382" y="12752"/>
                </a:lnTo>
                <a:cubicBezTo>
                  <a:pt x="0" y="13107"/>
                  <a:pt x="245" y="13706"/>
                  <a:pt x="763" y="13706"/>
                </a:cubicBezTo>
                <a:lnTo>
                  <a:pt x="46540" y="13706"/>
                </a:lnTo>
                <a:cubicBezTo>
                  <a:pt x="46676" y="13706"/>
                  <a:pt x="46812" y="13652"/>
                  <a:pt x="46921" y="13570"/>
                </a:cubicBezTo>
                <a:lnTo>
                  <a:pt x="53597" y="7248"/>
                </a:lnTo>
                <a:cubicBezTo>
                  <a:pt x="53815" y="7030"/>
                  <a:pt x="53815" y="6676"/>
                  <a:pt x="53597" y="6431"/>
                </a:cubicBezTo>
                <a:lnTo>
                  <a:pt x="46921" y="164"/>
                </a:lnTo>
                <a:cubicBezTo>
                  <a:pt x="46812" y="55"/>
                  <a:pt x="46676" y="0"/>
                  <a:pt x="4654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48"/>
          <p:cNvSpPr txBox="1">
            <a:spLocks noGrp="1"/>
          </p:cNvSpPr>
          <p:nvPr>
            <p:ph type="subTitle" idx="5"/>
          </p:nvPr>
        </p:nvSpPr>
        <p:spPr>
          <a:xfrm>
            <a:off x="4811906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سیاره زهره</a:t>
            </a:r>
            <a:endParaRPr dirty="0"/>
          </a:p>
        </p:txBody>
      </p:sp>
      <p:sp>
        <p:nvSpPr>
          <p:cNvPr id="477" name="Google Shape;477;p48"/>
          <p:cNvSpPr/>
          <p:nvPr/>
        </p:nvSpPr>
        <p:spPr>
          <a:xfrm>
            <a:off x="6654322" y="2563073"/>
            <a:ext cx="1582459" cy="403054"/>
          </a:xfrm>
          <a:custGeom>
            <a:avLst/>
            <a:gdLst/>
            <a:ahLst/>
            <a:cxnLst/>
            <a:rect l="l" t="t" r="r" b="b"/>
            <a:pathLst>
              <a:path w="53816" h="13707" extrusionOk="0">
                <a:moveTo>
                  <a:pt x="763" y="0"/>
                </a:moveTo>
                <a:cubicBezTo>
                  <a:pt x="245" y="0"/>
                  <a:pt x="0" y="627"/>
                  <a:pt x="382" y="981"/>
                </a:cubicBezTo>
                <a:lnTo>
                  <a:pt x="6186" y="6458"/>
                </a:lnTo>
                <a:cubicBezTo>
                  <a:pt x="6404" y="6676"/>
                  <a:pt x="6404" y="7058"/>
                  <a:pt x="6186" y="7276"/>
                </a:cubicBezTo>
                <a:lnTo>
                  <a:pt x="382" y="12752"/>
                </a:lnTo>
                <a:cubicBezTo>
                  <a:pt x="0" y="13107"/>
                  <a:pt x="245" y="13706"/>
                  <a:pt x="763" y="13706"/>
                </a:cubicBezTo>
                <a:lnTo>
                  <a:pt x="46540" y="13706"/>
                </a:lnTo>
                <a:cubicBezTo>
                  <a:pt x="46676" y="13706"/>
                  <a:pt x="46812" y="13652"/>
                  <a:pt x="46921" y="13570"/>
                </a:cubicBezTo>
                <a:lnTo>
                  <a:pt x="53597" y="7248"/>
                </a:lnTo>
                <a:cubicBezTo>
                  <a:pt x="53815" y="7030"/>
                  <a:pt x="53815" y="6676"/>
                  <a:pt x="53597" y="6431"/>
                </a:cubicBezTo>
                <a:lnTo>
                  <a:pt x="46921" y="164"/>
                </a:lnTo>
                <a:cubicBezTo>
                  <a:pt x="46812" y="55"/>
                  <a:pt x="46676" y="0"/>
                  <a:pt x="4654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48"/>
          <p:cNvSpPr txBox="1">
            <a:spLocks noGrp="1"/>
          </p:cNvSpPr>
          <p:nvPr>
            <p:ph type="subTitle" idx="7"/>
          </p:nvPr>
        </p:nvSpPr>
        <p:spPr>
          <a:xfrm>
            <a:off x="6666894" y="2677750"/>
            <a:ext cx="1557300" cy="17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مریخ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9"/>
          <p:cNvSpPr txBox="1">
            <a:spLocks noGrp="1"/>
          </p:cNvSpPr>
          <p:nvPr>
            <p:ph type="title"/>
          </p:nvPr>
        </p:nvSpPr>
        <p:spPr>
          <a:xfrm>
            <a:off x="2128500" y="539500"/>
            <a:ext cx="48870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این یک نمودار است</a:t>
            </a:r>
            <a:endParaRPr/>
          </a:p>
        </p:txBody>
      </p:sp>
      <p:pic>
        <p:nvPicPr>
          <p:cNvPr id="484" name="Google Shape;484;p49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l="19232" r="19440"/>
          <a:stretch/>
        </p:blipFill>
        <p:spPr>
          <a:xfrm>
            <a:off x="1340812" y="1527450"/>
            <a:ext cx="2900199" cy="2924150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49"/>
          <p:cNvSpPr txBox="1"/>
          <p:nvPr/>
        </p:nvSpPr>
        <p:spPr>
          <a:xfrm>
            <a:off x="4493888" y="1970275"/>
            <a:ext cx="3309300" cy="7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 dirty="0">
                <a:solidFill>
                  <a:schemeClr val="lt1"/>
                </a:solid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</a:rPr>
              <a:t>برای اصلاح این نمودار، روی آن کلیک کنید، پیوند را دنبال کنید، داده ها را تغییر دهید و نمودار جدید را در اینجا قرار دهید</a:t>
            </a:r>
            <a:endParaRPr sz="1600" dirty="0">
              <a:solidFill>
                <a:schemeClr val="lt1"/>
              </a:solidFill>
              <a:latin typeface="Vazir" panose="020B0603030804020204" pitchFamily="34" charset="-78"/>
              <a:ea typeface="Roboto"/>
              <a:cs typeface="Vazir" panose="020B0603030804020204" pitchFamily="34" charset="-78"/>
              <a:sym typeface="Roboto"/>
            </a:endParaRPr>
          </a:p>
        </p:txBody>
      </p:sp>
      <p:sp>
        <p:nvSpPr>
          <p:cNvPr id="486" name="Google Shape;486;p49"/>
          <p:cNvSpPr txBox="1"/>
          <p:nvPr/>
        </p:nvSpPr>
        <p:spPr>
          <a:xfrm>
            <a:off x="4814242" y="3329196"/>
            <a:ext cx="12021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2"/>
                </a:solidFill>
                <a:latin typeface="Roboto Black"/>
                <a:ea typeface="Roboto Black"/>
                <a:cs typeface="Roboto Black"/>
                <a:sym typeface="Roboto Black"/>
              </a:rPr>
              <a:t>سیاره مشتری</a:t>
            </a:r>
            <a:endParaRPr sz="1600">
              <a:solidFill>
                <a:schemeClr val="accent2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487" name="Google Shape;487;p49"/>
          <p:cNvSpPr/>
          <p:nvPr/>
        </p:nvSpPr>
        <p:spPr>
          <a:xfrm rot="5400000">
            <a:off x="4548569" y="3299658"/>
            <a:ext cx="325321" cy="282275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49"/>
          <p:cNvSpPr txBox="1"/>
          <p:nvPr/>
        </p:nvSpPr>
        <p:spPr>
          <a:xfrm>
            <a:off x="4814242" y="3750596"/>
            <a:ext cx="12021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5"/>
                </a:solidFill>
                <a:latin typeface="Roboto Black"/>
                <a:ea typeface="Roboto Black"/>
                <a:cs typeface="Roboto Black"/>
                <a:sym typeface="Roboto Black"/>
              </a:rPr>
              <a:t>سیاره تیر</a:t>
            </a:r>
            <a:endParaRPr sz="1600">
              <a:solidFill>
                <a:schemeClr val="accent5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489" name="Google Shape;489;p49"/>
          <p:cNvSpPr/>
          <p:nvPr/>
        </p:nvSpPr>
        <p:spPr>
          <a:xfrm rot="5400000">
            <a:off x="4548569" y="3721058"/>
            <a:ext cx="325321" cy="282275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9"/>
          <p:cNvSpPr txBox="1"/>
          <p:nvPr/>
        </p:nvSpPr>
        <p:spPr>
          <a:xfrm>
            <a:off x="6437842" y="3329196"/>
            <a:ext cx="12021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4"/>
                </a:solidFill>
                <a:latin typeface="Roboto Black"/>
                <a:ea typeface="Roboto Black"/>
                <a:cs typeface="Roboto Black"/>
                <a:sym typeface="Roboto Black"/>
              </a:rPr>
              <a:t>زحل</a:t>
            </a:r>
            <a:endParaRPr sz="1600">
              <a:solidFill>
                <a:schemeClr val="accent4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491" name="Google Shape;491;p49"/>
          <p:cNvSpPr/>
          <p:nvPr/>
        </p:nvSpPr>
        <p:spPr>
          <a:xfrm rot="5400000">
            <a:off x="6172169" y="3299658"/>
            <a:ext cx="325321" cy="282275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49"/>
          <p:cNvSpPr txBox="1"/>
          <p:nvPr/>
        </p:nvSpPr>
        <p:spPr>
          <a:xfrm>
            <a:off x="6437842" y="3750596"/>
            <a:ext cx="1202100" cy="2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3"/>
                </a:solidFill>
                <a:latin typeface="Roboto Black"/>
                <a:ea typeface="Roboto Black"/>
                <a:cs typeface="Roboto Black"/>
                <a:sym typeface="Roboto Black"/>
              </a:rPr>
              <a:t>مریخ</a:t>
            </a:r>
            <a:endParaRPr sz="1600">
              <a:solidFill>
                <a:schemeClr val="accent3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493" name="Google Shape;493;p49"/>
          <p:cNvSpPr/>
          <p:nvPr/>
        </p:nvSpPr>
        <p:spPr>
          <a:xfrm rot="5400000">
            <a:off x="6172169" y="3721058"/>
            <a:ext cx="325321" cy="282275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50"/>
          <p:cNvSpPr txBox="1">
            <a:spLocks noGrp="1"/>
          </p:cNvSpPr>
          <p:nvPr>
            <p:ph type="title"/>
          </p:nvPr>
        </p:nvSpPr>
        <p:spPr>
          <a:xfrm>
            <a:off x="2641200" y="539500"/>
            <a:ext cx="3861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کار داوطلبانه</a:t>
            </a:r>
            <a:endParaRPr/>
          </a:p>
        </p:txBody>
      </p:sp>
      <p:grpSp>
        <p:nvGrpSpPr>
          <p:cNvPr id="499" name="Google Shape;499;p50"/>
          <p:cNvGrpSpPr/>
          <p:nvPr/>
        </p:nvGrpSpPr>
        <p:grpSpPr>
          <a:xfrm>
            <a:off x="2290745" y="1603807"/>
            <a:ext cx="4562511" cy="3000186"/>
            <a:chOff x="235800" y="830650"/>
            <a:chExt cx="6978450" cy="4588844"/>
          </a:xfrm>
        </p:grpSpPr>
        <p:sp>
          <p:nvSpPr>
            <p:cNvPr id="500" name="Google Shape;500;p50"/>
            <p:cNvSpPr/>
            <p:nvPr/>
          </p:nvSpPr>
          <p:spPr>
            <a:xfrm>
              <a:off x="235800" y="1224769"/>
              <a:ext cx="2592225" cy="4194725"/>
            </a:xfrm>
            <a:custGeom>
              <a:avLst/>
              <a:gdLst/>
              <a:ahLst/>
              <a:cxnLst/>
              <a:rect l="l" t="t" r="r" b="b"/>
              <a:pathLst>
                <a:path w="103689" h="167789" extrusionOk="0">
                  <a:moveTo>
                    <a:pt x="13807" y="0"/>
                  </a:moveTo>
                  <a:cubicBezTo>
                    <a:pt x="11526" y="0"/>
                    <a:pt x="9194" y="921"/>
                    <a:pt x="7431" y="2357"/>
                  </a:cubicBezTo>
                  <a:cubicBezTo>
                    <a:pt x="6418" y="3183"/>
                    <a:pt x="7559" y="5231"/>
                    <a:pt x="8433" y="6203"/>
                  </a:cubicBezTo>
                  <a:cubicBezTo>
                    <a:pt x="9308" y="7175"/>
                    <a:pt x="10393" y="8259"/>
                    <a:pt x="10189" y="9549"/>
                  </a:cubicBezTo>
                  <a:cubicBezTo>
                    <a:pt x="9355" y="9975"/>
                    <a:pt x="8287" y="10084"/>
                    <a:pt x="7292" y="10084"/>
                  </a:cubicBezTo>
                  <a:cubicBezTo>
                    <a:pt x="7024" y="10084"/>
                    <a:pt x="6762" y="10076"/>
                    <a:pt x="6511" y="10065"/>
                  </a:cubicBezTo>
                  <a:cubicBezTo>
                    <a:pt x="6102" y="10046"/>
                    <a:pt x="5686" y="9992"/>
                    <a:pt x="5277" y="9992"/>
                  </a:cubicBezTo>
                  <a:cubicBezTo>
                    <a:pt x="4990" y="9992"/>
                    <a:pt x="4705" y="10019"/>
                    <a:pt x="4430" y="10104"/>
                  </a:cubicBezTo>
                  <a:cubicBezTo>
                    <a:pt x="3763" y="10310"/>
                    <a:pt x="3182" y="11034"/>
                    <a:pt x="3440" y="11683"/>
                  </a:cubicBezTo>
                  <a:cubicBezTo>
                    <a:pt x="2981" y="12481"/>
                    <a:pt x="2431" y="12899"/>
                    <a:pt x="2962" y="13650"/>
                  </a:cubicBezTo>
                  <a:cubicBezTo>
                    <a:pt x="3377" y="14235"/>
                    <a:pt x="4081" y="14716"/>
                    <a:pt x="4076" y="15434"/>
                  </a:cubicBezTo>
                  <a:cubicBezTo>
                    <a:pt x="4071" y="16003"/>
                    <a:pt x="3591" y="16462"/>
                    <a:pt x="3082" y="16719"/>
                  </a:cubicBezTo>
                  <a:cubicBezTo>
                    <a:pt x="2572" y="16973"/>
                    <a:pt x="2000" y="17102"/>
                    <a:pt x="1518" y="17408"/>
                  </a:cubicBezTo>
                  <a:cubicBezTo>
                    <a:pt x="13" y="18366"/>
                    <a:pt x="0" y="20519"/>
                    <a:pt x="159" y="22295"/>
                  </a:cubicBezTo>
                  <a:cubicBezTo>
                    <a:pt x="1133" y="23491"/>
                    <a:pt x="1285" y="25550"/>
                    <a:pt x="817" y="27017"/>
                  </a:cubicBezTo>
                  <a:cubicBezTo>
                    <a:pt x="639" y="27577"/>
                    <a:pt x="351" y="28172"/>
                    <a:pt x="552" y="28724"/>
                  </a:cubicBezTo>
                  <a:cubicBezTo>
                    <a:pt x="782" y="29356"/>
                    <a:pt x="1526" y="29605"/>
                    <a:pt x="2177" y="29773"/>
                  </a:cubicBezTo>
                  <a:cubicBezTo>
                    <a:pt x="2891" y="29958"/>
                    <a:pt x="3669" y="30130"/>
                    <a:pt x="4408" y="30130"/>
                  </a:cubicBezTo>
                  <a:cubicBezTo>
                    <a:pt x="5109" y="30130"/>
                    <a:pt x="5775" y="29975"/>
                    <a:pt x="6314" y="29528"/>
                  </a:cubicBezTo>
                  <a:cubicBezTo>
                    <a:pt x="7583" y="28478"/>
                    <a:pt x="9157" y="28121"/>
                    <a:pt x="10834" y="28121"/>
                  </a:cubicBezTo>
                  <a:cubicBezTo>
                    <a:pt x="13016" y="28121"/>
                    <a:pt x="15374" y="28725"/>
                    <a:pt x="17464" y="29196"/>
                  </a:cubicBezTo>
                  <a:cubicBezTo>
                    <a:pt x="18740" y="29482"/>
                    <a:pt x="20083" y="29952"/>
                    <a:pt x="20830" y="31028"/>
                  </a:cubicBezTo>
                  <a:cubicBezTo>
                    <a:pt x="21824" y="32461"/>
                    <a:pt x="21400" y="34451"/>
                    <a:pt x="20580" y="35993"/>
                  </a:cubicBezTo>
                  <a:cubicBezTo>
                    <a:pt x="19762" y="37533"/>
                    <a:pt x="18587" y="38903"/>
                    <a:pt x="18068" y="40567"/>
                  </a:cubicBezTo>
                  <a:cubicBezTo>
                    <a:pt x="17582" y="42129"/>
                    <a:pt x="17717" y="43806"/>
                    <a:pt x="17859" y="45436"/>
                  </a:cubicBezTo>
                  <a:cubicBezTo>
                    <a:pt x="18032" y="47441"/>
                    <a:pt x="18242" y="49554"/>
                    <a:pt x="19405" y="51198"/>
                  </a:cubicBezTo>
                  <a:cubicBezTo>
                    <a:pt x="20624" y="52922"/>
                    <a:pt x="21392" y="55494"/>
                    <a:pt x="21294" y="57601"/>
                  </a:cubicBezTo>
                  <a:cubicBezTo>
                    <a:pt x="21216" y="59294"/>
                    <a:pt x="20619" y="60958"/>
                    <a:pt x="20775" y="62645"/>
                  </a:cubicBezTo>
                  <a:cubicBezTo>
                    <a:pt x="21057" y="65704"/>
                    <a:pt x="23699" y="67999"/>
                    <a:pt x="26397" y="69471"/>
                  </a:cubicBezTo>
                  <a:cubicBezTo>
                    <a:pt x="29219" y="71013"/>
                    <a:pt x="31651" y="73637"/>
                    <a:pt x="32623" y="76701"/>
                  </a:cubicBezTo>
                  <a:cubicBezTo>
                    <a:pt x="33112" y="78241"/>
                    <a:pt x="33257" y="79868"/>
                    <a:pt x="33688" y="81425"/>
                  </a:cubicBezTo>
                  <a:cubicBezTo>
                    <a:pt x="34432" y="84119"/>
                    <a:pt x="36051" y="86565"/>
                    <a:pt x="38239" y="88307"/>
                  </a:cubicBezTo>
                  <a:cubicBezTo>
                    <a:pt x="39834" y="89575"/>
                    <a:pt x="42451" y="90023"/>
                    <a:pt x="44455" y="90388"/>
                  </a:cubicBezTo>
                  <a:cubicBezTo>
                    <a:pt x="45495" y="90578"/>
                    <a:pt x="46617" y="90728"/>
                    <a:pt x="47400" y="91437"/>
                  </a:cubicBezTo>
                  <a:cubicBezTo>
                    <a:pt x="47762" y="91764"/>
                    <a:pt x="48023" y="92187"/>
                    <a:pt x="48369" y="92530"/>
                  </a:cubicBezTo>
                  <a:cubicBezTo>
                    <a:pt x="50044" y="94188"/>
                    <a:pt x="53127" y="93507"/>
                    <a:pt x="54821" y="95145"/>
                  </a:cubicBezTo>
                  <a:cubicBezTo>
                    <a:pt x="55259" y="95566"/>
                    <a:pt x="55558" y="96107"/>
                    <a:pt x="55941" y="96579"/>
                  </a:cubicBezTo>
                  <a:cubicBezTo>
                    <a:pt x="56887" y="97736"/>
                    <a:pt x="58370" y="98428"/>
                    <a:pt x="59861" y="98428"/>
                  </a:cubicBezTo>
                  <a:cubicBezTo>
                    <a:pt x="60003" y="98428"/>
                    <a:pt x="60145" y="98421"/>
                    <a:pt x="60286" y="98409"/>
                  </a:cubicBezTo>
                  <a:lnTo>
                    <a:pt x="60286" y="98409"/>
                  </a:lnTo>
                  <a:cubicBezTo>
                    <a:pt x="59905" y="99653"/>
                    <a:pt x="61397" y="101114"/>
                    <a:pt x="60936" y="102330"/>
                  </a:cubicBezTo>
                  <a:cubicBezTo>
                    <a:pt x="60565" y="103312"/>
                    <a:pt x="59445" y="103741"/>
                    <a:pt x="58674" y="104452"/>
                  </a:cubicBezTo>
                  <a:cubicBezTo>
                    <a:pt x="57337" y="105685"/>
                    <a:pt x="57129" y="107795"/>
                    <a:pt x="57705" y="109521"/>
                  </a:cubicBezTo>
                  <a:cubicBezTo>
                    <a:pt x="58282" y="111246"/>
                    <a:pt x="59498" y="112671"/>
                    <a:pt x="60717" y="114022"/>
                  </a:cubicBezTo>
                  <a:cubicBezTo>
                    <a:pt x="62978" y="116530"/>
                    <a:pt x="65696" y="117746"/>
                    <a:pt x="68148" y="120066"/>
                  </a:cubicBezTo>
                  <a:cubicBezTo>
                    <a:pt x="70420" y="122216"/>
                    <a:pt x="70937" y="125696"/>
                    <a:pt x="70438" y="128784"/>
                  </a:cubicBezTo>
                  <a:cubicBezTo>
                    <a:pt x="69938" y="131872"/>
                    <a:pt x="68585" y="134744"/>
                    <a:pt x="67620" y="137718"/>
                  </a:cubicBezTo>
                  <a:cubicBezTo>
                    <a:pt x="65814" y="143276"/>
                    <a:pt x="65376" y="149382"/>
                    <a:pt x="67102" y="154963"/>
                  </a:cubicBezTo>
                  <a:cubicBezTo>
                    <a:pt x="68828" y="160546"/>
                    <a:pt x="72869" y="165522"/>
                    <a:pt x="78283" y="167717"/>
                  </a:cubicBezTo>
                  <a:cubicBezTo>
                    <a:pt x="78404" y="167766"/>
                    <a:pt x="78530" y="167788"/>
                    <a:pt x="78658" y="167788"/>
                  </a:cubicBezTo>
                  <a:cubicBezTo>
                    <a:pt x="79167" y="167788"/>
                    <a:pt x="79705" y="167444"/>
                    <a:pt x="80056" y="167066"/>
                  </a:cubicBezTo>
                  <a:cubicBezTo>
                    <a:pt x="80495" y="166591"/>
                    <a:pt x="80589" y="165833"/>
                    <a:pt x="80281" y="165265"/>
                  </a:cubicBezTo>
                  <a:cubicBezTo>
                    <a:pt x="79304" y="163467"/>
                    <a:pt x="77566" y="161932"/>
                    <a:pt x="76298" y="160326"/>
                  </a:cubicBezTo>
                  <a:cubicBezTo>
                    <a:pt x="75898" y="159821"/>
                    <a:pt x="75478" y="159248"/>
                    <a:pt x="75530" y="158607"/>
                  </a:cubicBezTo>
                  <a:cubicBezTo>
                    <a:pt x="75589" y="157886"/>
                    <a:pt x="76208" y="157367"/>
                    <a:pt x="76666" y="156807"/>
                  </a:cubicBezTo>
                  <a:cubicBezTo>
                    <a:pt x="77361" y="155947"/>
                    <a:pt x="77729" y="154867"/>
                    <a:pt x="77704" y="153762"/>
                  </a:cubicBezTo>
                  <a:cubicBezTo>
                    <a:pt x="77674" y="152733"/>
                    <a:pt x="77075" y="151726"/>
                    <a:pt x="77111" y="150697"/>
                  </a:cubicBezTo>
                  <a:cubicBezTo>
                    <a:pt x="77146" y="149667"/>
                    <a:pt x="77701" y="148583"/>
                    <a:pt x="78676" y="148251"/>
                  </a:cubicBezTo>
                  <a:cubicBezTo>
                    <a:pt x="79120" y="148100"/>
                    <a:pt x="79614" y="148115"/>
                    <a:pt x="80042" y="147926"/>
                  </a:cubicBezTo>
                  <a:cubicBezTo>
                    <a:pt x="81453" y="147303"/>
                    <a:pt x="81228" y="145153"/>
                    <a:pt x="82249" y="143996"/>
                  </a:cubicBezTo>
                  <a:cubicBezTo>
                    <a:pt x="82722" y="143460"/>
                    <a:pt x="83419" y="143193"/>
                    <a:pt x="84064" y="142883"/>
                  </a:cubicBezTo>
                  <a:cubicBezTo>
                    <a:pt x="86792" y="141571"/>
                    <a:pt x="89035" y="138972"/>
                    <a:pt x="89283" y="135957"/>
                  </a:cubicBezTo>
                  <a:cubicBezTo>
                    <a:pt x="89483" y="133544"/>
                    <a:pt x="88605" y="130615"/>
                    <a:pt x="90438" y="129034"/>
                  </a:cubicBezTo>
                  <a:cubicBezTo>
                    <a:pt x="91238" y="128344"/>
                    <a:pt x="92244" y="128199"/>
                    <a:pt x="93314" y="128199"/>
                  </a:cubicBezTo>
                  <a:cubicBezTo>
                    <a:pt x="94087" y="128199"/>
                    <a:pt x="94894" y="128275"/>
                    <a:pt x="95682" y="128275"/>
                  </a:cubicBezTo>
                  <a:cubicBezTo>
                    <a:pt x="96098" y="128275"/>
                    <a:pt x="96509" y="128254"/>
                    <a:pt x="96908" y="128189"/>
                  </a:cubicBezTo>
                  <a:cubicBezTo>
                    <a:pt x="97800" y="128044"/>
                    <a:pt x="98396" y="127214"/>
                    <a:pt x="98814" y="126412"/>
                  </a:cubicBezTo>
                  <a:cubicBezTo>
                    <a:pt x="99231" y="125609"/>
                    <a:pt x="99280" y="124658"/>
                    <a:pt x="99129" y="123766"/>
                  </a:cubicBezTo>
                  <a:cubicBezTo>
                    <a:pt x="98945" y="122668"/>
                    <a:pt x="98473" y="121597"/>
                    <a:pt x="98577" y="120489"/>
                  </a:cubicBezTo>
                  <a:cubicBezTo>
                    <a:pt x="98723" y="118930"/>
                    <a:pt x="99942" y="117730"/>
                    <a:pt x="100886" y="116480"/>
                  </a:cubicBezTo>
                  <a:cubicBezTo>
                    <a:pt x="102003" y="114998"/>
                    <a:pt x="102797" y="113297"/>
                    <a:pt x="103214" y="111488"/>
                  </a:cubicBezTo>
                  <a:cubicBezTo>
                    <a:pt x="103689" y="109429"/>
                    <a:pt x="102371" y="106997"/>
                    <a:pt x="100524" y="105970"/>
                  </a:cubicBezTo>
                  <a:cubicBezTo>
                    <a:pt x="98677" y="104943"/>
                    <a:pt x="96462" y="104915"/>
                    <a:pt x="94350" y="104853"/>
                  </a:cubicBezTo>
                  <a:cubicBezTo>
                    <a:pt x="92237" y="104794"/>
                    <a:pt x="89999" y="104633"/>
                    <a:pt x="88273" y="103414"/>
                  </a:cubicBezTo>
                  <a:cubicBezTo>
                    <a:pt x="86692" y="102296"/>
                    <a:pt x="85799" y="100469"/>
                    <a:pt x="84550" y="98991"/>
                  </a:cubicBezTo>
                  <a:cubicBezTo>
                    <a:pt x="82441" y="96497"/>
                    <a:pt x="79375" y="95057"/>
                    <a:pt x="76410" y="93690"/>
                  </a:cubicBezTo>
                  <a:cubicBezTo>
                    <a:pt x="75559" y="93298"/>
                    <a:pt x="74630" y="92901"/>
                    <a:pt x="73720" y="92901"/>
                  </a:cubicBezTo>
                  <a:cubicBezTo>
                    <a:pt x="73431" y="92901"/>
                    <a:pt x="73144" y="92941"/>
                    <a:pt x="72862" y="93034"/>
                  </a:cubicBezTo>
                  <a:cubicBezTo>
                    <a:pt x="72400" y="93185"/>
                    <a:pt x="71985" y="93473"/>
                    <a:pt x="71508" y="93564"/>
                  </a:cubicBezTo>
                  <a:cubicBezTo>
                    <a:pt x="71390" y="93586"/>
                    <a:pt x="71274" y="93597"/>
                    <a:pt x="71159" y="93597"/>
                  </a:cubicBezTo>
                  <a:cubicBezTo>
                    <a:pt x="70006" y="93597"/>
                    <a:pt x="69033" y="92520"/>
                    <a:pt x="67966" y="91944"/>
                  </a:cubicBezTo>
                  <a:cubicBezTo>
                    <a:pt x="67424" y="91651"/>
                    <a:pt x="66830" y="91518"/>
                    <a:pt x="66231" y="91518"/>
                  </a:cubicBezTo>
                  <a:cubicBezTo>
                    <a:pt x="64138" y="91518"/>
                    <a:pt x="61986" y="93147"/>
                    <a:pt x="61817" y="95293"/>
                  </a:cubicBezTo>
                  <a:cubicBezTo>
                    <a:pt x="61476" y="95410"/>
                    <a:pt x="61056" y="95468"/>
                    <a:pt x="60611" y="95468"/>
                  </a:cubicBezTo>
                  <a:cubicBezTo>
                    <a:pt x="59413" y="95468"/>
                    <a:pt x="58031" y="95047"/>
                    <a:pt x="57510" y="94228"/>
                  </a:cubicBezTo>
                  <a:cubicBezTo>
                    <a:pt x="56995" y="93419"/>
                    <a:pt x="56789" y="92287"/>
                    <a:pt x="55904" y="91918"/>
                  </a:cubicBezTo>
                  <a:cubicBezTo>
                    <a:pt x="55432" y="91722"/>
                    <a:pt x="54840" y="91796"/>
                    <a:pt x="54455" y="91458"/>
                  </a:cubicBezTo>
                  <a:cubicBezTo>
                    <a:pt x="53818" y="90898"/>
                    <a:pt x="54313" y="89881"/>
                    <a:pt x="54428" y="89040"/>
                  </a:cubicBezTo>
                  <a:cubicBezTo>
                    <a:pt x="54609" y="87696"/>
                    <a:pt x="53607" y="86419"/>
                    <a:pt x="52383" y="85834"/>
                  </a:cubicBezTo>
                  <a:cubicBezTo>
                    <a:pt x="51161" y="85249"/>
                    <a:pt x="49761" y="85202"/>
                    <a:pt x="48407" y="85159"/>
                  </a:cubicBezTo>
                  <a:cubicBezTo>
                    <a:pt x="47051" y="85115"/>
                    <a:pt x="45649" y="85054"/>
                    <a:pt x="44436" y="84447"/>
                  </a:cubicBezTo>
                  <a:cubicBezTo>
                    <a:pt x="42077" y="83264"/>
                    <a:pt x="41111" y="80063"/>
                    <a:pt x="42146" y="77635"/>
                  </a:cubicBezTo>
                  <a:cubicBezTo>
                    <a:pt x="43156" y="75267"/>
                    <a:pt x="45760" y="73783"/>
                    <a:pt x="48337" y="73783"/>
                  </a:cubicBezTo>
                  <a:cubicBezTo>
                    <a:pt x="48401" y="73783"/>
                    <a:pt x="48464" y="73784"/>
                    <a:pt x="48528" y="73786"/>
                  </a:cubicBezTo>
                  <a:cubicBezTo>
                    <a:pt x="51112" y="73862"/>
                    <a:pt x="53842" y="75749"/>
                    <a:pt x="53870" y="78335"/>
                  </a:cubicBezTo>
                  <a:cubicBezTo>
                    <a:pt x="53875" y="78746"/>
                    <a:pt x="54287" y="78928"/>
                    <a:pt x="54735" y="78928"/>
                  </a:cubicBezTo>
                  <a:cubicBezTo>
                    <a:pt x="55004" y="78928"/>
                    <a:pt x="55285" y="78863"/>
                    <a:pt x="55498" y="78741"/>
                  </a:cubicBezTo>
                  <a:cubicBezTo>
                    <a:pt x="56067" y="78416"/>
                    <a:pt x="56365" y="77760"/>
                    <a:pt x="56505" y="77119"/>
                  </a:cubicBezTo>
                  <a:cubicBezTo>
                    <a:pt x="56645" y="76478"/>
                    <a:pt x="56664" y="75812"/>
                    <a:pt x="56860" y="75186"/>
                  </a:cubicBezTo>
                  <a:cubicBezTo>
                    <a:pt x="57310" y="73749"/>
                    <a:pt x="58757" y="72690"/>
                    <a:pt x="60261" y="72690"/>
                  </a:cubicBezTo>
                  <a:cubicBezTo>
                    <a:pt x="60273" y="72690"/>
                    <a:pt x="60285" y="72690"/>
                    <a:pt x="60297" y="72690"/>
                  </a:cubicBezTo>
                  <a:cubicBezTo>
                    <a:pt x="60306" y="72690"/>
                    <a:pt x="60314" y="72690"/>
                    <a:pt x="60323" y="72690"/>
                  </a:cubicBezTo>
                  <a:cubicBezTo>
                    <a:pt x="61893" y="72690"/>
                    <a:pt x="62998" y="71122"/>
                    <a:pt x="64116" y="70013"/>
                  </a:cubicBezTo>
                  <a:cubicBezTo>
                    <a:pt x="65241" y="68896"/>
                    <a:pt x="65913" y="67214"/>
                    <a:pt x="65469" y="65693"/>
                  </a:cubicBezTo>
                  <a:cubicBezTo>
                    <a:pt x="65229" y="64873"/>
                    <a:pt x="64683" y="64046"/>
                    <a:pt x="64956" y="63238"/>
                  </a:cubicBezTo>
                  <a:cubicBezTo>
                    <a:pt x="65170" y="62604"/>
                    <a:pt x="65822" y="62237"/>
                    <a:pt x="66438" y="61978"/>
                  </a:cubicBezTo>
                  <a:cubicBezTo>
                    <a:pt x="67992" y="61328"/>
                    <a:pt x="69657" y="60995"/>
                    <a:pt x="71338" y="60995"/>
                  </a:cubicBezTo>
                  <a:cubicBezTo>
                    <a:pt x="71514" y="60995"/>
                    <a:pt x="71689" y="60998"/>
                    <a:pt x="71865" y="61005"/>
                  </a:cubicBezTo>
                  <a:cubicBezTo>
                    <a:pt x="71916" y="61008"/>
                    <a:pt x="71966" y="61009"/>
                    <a:pt x="72016" y="61009"/>
                  </a:cubicBezTo>
                  <a:cubicBezTo>
                    <a:pt x="73530" y="61009"/>
                    <a:pt x="74333" y="60016"/>
                    <a:pt x="75129" y="58671"/>
                  </a:cubicBezTo>
                  <a:cubicBezTo>
                    <a:pt x="75724" y="57667"/>
                    <a:pt x="75988" y="56400"/>
                    <a:pt x="76935" y="55719"/>
                  </a:cubicBezTo>
                  <a:cubicBezTo>
                    <a:pt x="77461" y="55341"/>
                    <a:pt x="78061" y="55227"/>
                    <a:pt x="78697" y="55227"/>
                  </a:cubicBezTo>
                  <a:cubicBezTo>
                    <a:pt x="79669" y="55227"/>
                    <a:pt x="80723" y="55493"/>
                    <a:pt x="81724" y="55493"/>
                  </a:cubicBezTo>
                  <a:cubicBezTo>
                    <a:pt x="81835" y="55493"/>
                    <a:pt x="81945" y="55490"/>
                    <a:pt x="82055" y="55483"/>
                  </a:cubicBezTo>
                  <a:cubicBezTo>
                    <a:pt x="84597" y="55311"/>
                    <a:pt x="86582" y="52458"/>
                    <a:pt x="85860" y="50015"/>
                  </a:cubicBezTo>
                  <a:cubicBezTo>
                    <a:pt x="85517" y="48852"/>
                    <a:pt x="84704" y="47901"/>
                    <a:pt x="84043" y="46884"/>
                  </a:cubicBezTo>
                  <a:cubicBezTo>
                    <a:pt x="83131" y="45481"/>
                    <a:pt x="82492" y="43918"/>
                    <a:pt x="82159" y="42277"/>
                  </a:cubicBezTo>
                  <a:cubicBezTo>
                    <a:pt x="81854" y="40773"/>
                    <a:pt x="81767" y="39118"/>
                    <a:pt x="80776" y="37947"/>
                  </a:cubicBezTo>
                  <a:cubicBezTo>
                    <a:pt x="79227" y="38020"/>
                    <a:pt x="77350" y="37975"/>
                    <a:pt x="75971" y="38686"/>
                  </a:cubicBezTo>
                  <a:cubicBezTo>
                    <a:pt x="75699" y="37108"/>
                    <a:pt x="75398" y="35461"/>
                    <a:pt x="74423" y="34192"/>
                  </a:cubicBezTo>
                  <a:cubicBezTo>
                    <a:pt x="73732" y="33291"/>
                    <a:pt x="72587" y="32657"/>
                    <a:pt x="71488" y="32657"/>
                  </a:cubicBezTo>
                  <a:cubicBezTo>
                    <a:pt x="71039" y="32657"/>
                    <a:pt x="70597" y="32763"/>
                    <a:pt x="70198" y="32999"/>
                  </a:cubicBezTo>
                  <a:cubicBezTo>
                    <a:pt x="68851" y="33794"/>
                    <a:pt x="68559" y="35642"/>
                    <a:pt x="68807" y="37187"/>
                  </a:cubicBezTo>
                  <a:cubicBezTo>
                    <a:pt x="69057" y="38731"/>
                    <a:pt x="69698" y="40227"/>
                    <a:pt x="69655" y="41791"/>
                  </a:cubicBezTo>
                  <a:cubicBezTo>
                    <a:pt x="69615" y="43336"/>
                    <a:pt x="68552" y="45042"/>
                    <a:pt x="67017" y="45042"/>
                  </a:cubicBezTo>
                  <a:cubicBezTo>
                    <a:pt x="66998" y="45042"/>
                    <a:pt x="66979" y="45041"/>
                    <a:pt x="66960" y="45041"/>
                  </a:cubicBezTo>
                  <a:cubicBezTo>
                    <a:pt x="66146" y="45019"/>
                    <a:pt x="65416" y="44522"/>
                    <a:pt x="64843" y="43941"/>
                  </a:cubicBezTo>
                  <a:cubicBezTo>
                    <a:pt x="64022" y="43112"/>
                    <a:pt x="63372" y="42052"/>
                    <a:pt x="62317" y="41553"/>
                  </a:cubicBezTo>
                  <a:cubicBezTo>
                    <a:pt x="61507" y="41171"/>
                    <a:pt x="60577" y="41179"/>
                    <a:pt x="59704" y="40982"/>
                  </a:cubicBezTo>
                  <a:cubicBezTo>
                    <a:pt x="56728" y="40316"/>
                    <a:pt x="54688" y="36902"/>
                    <a:pt x="55510" y="33965"/>
                  </a:cubicBezTo>
                  <a:cubicBezTo>
                    <a:pt x="56182" y="31564"/>
                    <a:pt x="58657" y="29882"/>
                    <a:pt x="61117" y="29882"/>
                  </a:cubicBezTo>
                  <a:cubicBezTo>
                    <a:pt x="61664" y="29882"/>
                    <a:pt x="62211" y="29966"/>
                    <a:pt x="62737" y="30143"/>
                  </a:cubicBezTo>
                  <a:cubicBezTo>
                    <a:pt x="66237" y="28861"/>
                    <a:pt x="67660" y="24447"/>
                    <a:pt x="66265" y="20991"/>
                  </a:cubicBezTo>
                  <a:cubicBezTo>
                    <a:pt x="64868" y="17535"/>
                    <a:pt x="61115" y="15389"/>
                    <a:pt x="57392" y="15226"/>
                  </a:cubicBezTo>
                  <a:cubicBezTo>
                    <a:pt x="56302" y="15179"/>
                    <a:pt x="55191" y="15275"/>
                    <a:pt x="54134" y="15007"/>
                  </a:cubicBezTo>
                  <a:cubicBezTo>
                    <a:pt x="51145" y="14251"/>
                    <a:pt x="49582" y="10965"/>
                    <a:pt x="46980" y="9310"/>
                  </a:cubicBezTo>
                  <a:cubicBezTo>
                    <a:pt x="46287" y="8869"/>
                    <a:pt x="45224" y="8778"/>
                    <a:pt x="44079" y="8778"/>
                  </a:cubicBezTo>
                  <a:cubicBezTo>
                    <a:pt x="43277" y="8778"/>
                    <a:pt x="42435" y="8823"/>
                    <a:pt x="41651" y="8823"/>
                  </a:cubicBezTo>
                  <a:cubicBezTo>
                    <a:pt x="40795" y="8823"/>
                    <a:pt x="40007" y="8769"/>
                    <a:pt x="39418" y="8547"/>
                  </a:cubicBezTo>
                  <a:cubicBezTo>
                    <a:pt x="38499" y="8200"/>
                    <a:pt x="37525" y="8023"/>
                    <a:pt x="36546" y="8023"/>
                  </a:cubicBezTo>
                  <a:cubicBezTo>
                    <a:pt x="36275" y="8023"/>
                    <a:pt x="36003" y="8037"/>
                    <a:pt x="35731" y="8064"/>
                  </a:cubicBezTo>
                  <a:cubicBezTo>
                    <a:pt x="34635" y="9104"/>
                    <a:pt x="32585" y="9398"/>
                    <a:pt x="31077" y="9499"/>
                  </a:cubicBezTo>
                  <a:cubicBezTo>
                    <a:pt x="29526" y="7990"/>
                    <a:pt x="27655" y="6585"/>
                    <a:pt x="25725" y="5605"/>
                  </a:cubicBezTo>
                  <a:cubicBezTo>
                    <a:pt x="24435" y="4951"/>
                    <a:pt x="22930" y="4260"/>
                    <a:pt x="22532" y="2870"/>
                  </a:cubicBezTo>
                  <a:cubicBezTo>
                    <a:pt x="22012" y="1053"/>
                    <a:pt x="19376" y="125"/>
                    <a:pt x="17200" y="125"/>
                  </a:cubicBezTo>
                  <a:cubicBezTo>
                    <a:pt x="16716" y="125"/>
                    <a:pt x="16254" y="171"/>
                    <a:pt x="15844" y="263"/>
                  </a:cubicBezTo>
                  <a:cubicBezTo>
                    <a:pt x="15181" y="84"/>
                    <a:pt x="14496" y="0"/>
                    <a:pt x="138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50"/>
            <p:cNvSpPr/>
            <p:nvPr/>
          </p:nvSpPr>
          <p:spPr>
            <a:xfrm>
              <a:off x="2370225" y="830650"/>
              <a:ext cx="1016975" cy="1158500"/>
            </a:xfrm>
            <a:custGeom>
              <a:avLst/>
              <a:gdLst/>
              <a:ahLst/>
              <a:cxnLst/>
              <a:rect l="l" t="t" r="r" b="b"/>
              <a:pathLst>
                <a:path w="40679" h="46340" extrusionOk="0">
                  <a:moveTo>
                    <a:pt x="15780" y="0"/>
                  </a:moveTo>
                  <a:cubicBezTo>
                    <a:pt x="14989" y="0"/>
                    <a:pt x="14213" y="109"/>
                    <a:pt x="13470" y="421"/>
                  </a:cubicBezTo>
                  <a:cubicBezTo>
                    <a:pt x="9879" y="1928"/>
                    <a:pt x="10933" y="5468"/>
                    <a:pt x="8580" y="7572"/>
                  </a:cubicBezTo>
                  <a:cubicBezTo>
                    <a:pt x="6546" y="9390"/>
                    <a:pt x="2788" y="7963"/>
                    <a:pt x="1150" y="10460"/>
                  </a:cubicBezTo>
                  <a:cubicBezTo>
                    <a:pt x="0" y="12215"/>
                    <a:pt x="1289" y="14606"/>
                    <a:pt x="2962" y="15871"/>
                  </a:cubicBezTo>
                  <a:cubicBezTo>
                    <a:pt x="4636" y="17135"/>
                    <a:pt x="6731" y="17894"/>
                    <a:pt x="8056" y="19522"/>
                  </a:cubicBezTo>
                  <a:cubicBezTo>
                    <a:pt x="10183" y="22136"/>
                    <a:pt x="9577" y="26004"/>
                    <a:pt x="8413" y="29169"/>
                  </a:cubicBezTo>
                  <a:cubicBezTo>
                    <a:pt x="7247" y="32332"/>
                    <a:pt x="5603" y="35532"/>
                    <a:pt x="6005" y="38881"/>
                  </a:cubicBezTo>
                  <a:cubicBezTo>
                    <a:pt x="6193" y="40459"/>
                    <a:pt x="6837" y="41956"/>
                    <a:pt x="7675" y="43307"/>
                  </a:cubicBezTo>
                  <a:cubicBezTo>
                    <a:pt x="8488" y="44615"/>
                    <a:pt x="9597" y="45873"/>
                    <a:pt x="11095" y="46235"/>
                  </a:cubicBezTo>
                  <a:cubicBezTo>
                    <a:pt x="11391" y="46306"/>
                    <a:pt x="11688" y="46339"/>
                    <a:pt x="11983" y="46339"/>
                  </a:cubicBezTo>
                  <a:cubicBezTo>
                    <a:pt x="13586" y="46339"/>
                    <a:pt x="15150" y="45367"/>
                    <a:pt x="16368" y="44250"/>
                  </a:cubicBezTo>
                  <a:cubicBezTo>
                    <a:pt x="17812" y="42927"/>
                    <a:pt x="19065" y="41325"/>
                    <a:pt x="20822" y="40465"/>
                  </a:cubicBezTo>
                  <a:cubicBezTo>
                    <a:pt x="23353" y="39224"/>
                    <a:pt x="26610" y="39686"/>
                    <a:pt x="28815" y="37929"/>
                  </a:cubicBezTo>
                  <a:cubicBezTo>
                    <a:pt x="31544" y="35754"/>
                    <a:pt x="31140" y="31606"/>
                    <a:pt x="31890" y="28199"/>
                  </a:cubicBezTo>
                  <a:cubicBezTo>
                    <a:pt x="33150" y="22476"/>
                    <a:pt x="38102" y="18249"/>
                    <a:pt x="40038" y="12718"/>
                  </a:cubicBezTo>
                  <a:cubicBezTo>
                    <a:pt x="40418" y="11636"/>
                    <a:pt x="40679" y="10499"/>
                    <a:pt x="40652" y="9352"/>
                  </a:cubicBezTo>
                  <a:cubicBezTo>
                    <a:pt x="40569" y="5649"/>
                    <a:pt x="37449" y="2571"/>
                    <a:pt x="33956" y="1339"/>
                  </a:cubicBezTo>
                  <a:cubicBezTo>
                    <a:pt x="31938" y="627"/>
                    <a:pt x="29911" y="457"/>
                    <a:pt x="27871" y="457"/>
                  </a:cubicBezTo>
                  <a:cubicBezTo>
                    <a:pt x="26007" y="457"/>
                    <a:pt x="24132" y="599"/>
                    <a:pt x="22245" y="599"/>
                  </a:cubicBezTo>
                  <a:cubicBezTo>
                    <a:pt x="21785" y="599"/>
                    <a:pt x="21325" y="591"/>
                    <a:pt x="20863" y="570"/>
                  </a:cubicBezTo>
                  <a:cubicBezTo>
                    <a:pt x="19225" y="496"/>
                    <a:pt x="17470" y="0"/>
                    <a:pt x="157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50"/>
            <p:cNvSpPr/>
            <p:nvPr/>
          </p:nvSpPr>
          <p:spPr>
            <a:xfrm>
              <a:off x="3143325" y="1089650"/>
              <a:ext cx="4064350" cy="3503975"/>
            </a:xfrm>
            <a:custGeom>
              <a:avLst/>
              <a:gdLst/>
              <a:ahLst/>
              <a:cxnLst/>
              <a:rect l="l" t="t" r="r" b="b"/>
              <a:pathLst>
                <a:path w="162574" h="140159" extrusionOk="0">
                  <a:moveTo>
                    <a:pt x="149391" y="0"/>
                  </a:moveTo>
                  <a:cubicBezTo>
                    <a:pt x="148360" y="0"/>
                    <a:pt x="147330" y="156"/>
                    <a:pt x="146349" y="477"/>
                  </a:cubicBezTo>
                  <a:cubicBezTo>
                    <a:pt x="145329" y="812"/>
                    <a:pt x="144363" y="1309"/>
                    <a:pt x="143326" y="1583"/>
                  </a:cubicBezTo>
                  <a:cubicBezTo>
                    <a:pt x="142494" y="1801"/>
                    <a:pt x="141638" y="1870"/>
                    <a:pt x="140776" y="1870"/>
                  </a:cubicBezTo>
                  <a:cubicBezTo>
                    <a:pt x="140050" y="1870"/>
                    <a:pt x="139319" y="1821"/>
                    <a:pt x="138596" y="1772"/>
                  </a:cubicBezTo>
                  <a:lnTo>
                    <a:pt x="130106" y="1191"/>
                  </a:lnTo>
                  <a:cubicBezTo>
                    <a:pt x="129237" y="1132"/>
                    <a:pt x="128350" y="1076"/>
                    <a:pt x="127469" y="1076"/>
                  </a:cubicBezTo>
                  <a:cubicBezTo>
                    <a:pt x="125783" y="1076"/>
                    <a:pt x="124119" y="1281"/>
                    <a:pt x="122644" y="2056"/>
                  </a:cubicBezTo>
                  <a:cubicBezTo>
                    <a:pt x="119360" y="3782"/>
                    <a:pt x="117499" y="8084"/>
                    <a:pt x="113816" y="8529"/>
                  </a:cubicBezTo>
                  <a:cubicBezTo>
                    <a:pt x="113611" y="8554"/>
                    <a:pt x="113408" y="8566"/>
                    <a:pt x="113207" y="8566"/>
                  </a:cubicBezTo>
                  <a:cubicBezTo>
                    <a:pt x="110853" y="8566"/>
                    <a:pt x="108715" y="6973"/>
                    <a:pt x="106473" y="6087"/>
                  </a:cubicBezTo>
                  <a:cubicBezTo>
                    <a:pt x="105100" y="5543"/>
                    <a:pt x="103627" y="5279"/>
                    <a:pt x="102152" y="5279"/>
                  </a:cubicBezTo>
                  <a:cubicBezTo>
                    <a:pt x="99404" y="5279"/>
                    <a:pt x="96647" y="6196"/>
                    <a:pt x="94512" y="7933"/>
                  </a:cubicBezTo>
                  <a:cubicBezTo>
                    <a:pt x="93279" y="7304"/>
                    <a:pt x="93660" y="5468"/>
                    <a:pt x="93225" y="4153"/>
                  </a:cubicBezTo>
                  <a:cubicBezTo>
                    <a:pt x="92771" y="2782"/>
                    <a:pt x="91297" y="1954"/>
                    <a:pt x="89858" y="1828"/>
                  </a:cubicBezTo>
                  <a:cubicBezTo>
                    <a:pt x="89687" y="1813"/>
                    <a:pt x="89517" y="1806"/>
                    <a:pt x="89348" y="1806"/>
                  </a:cubicBezTo>
                  <a:cubicBezTo>
                    <a:pt x="88082" y="1806"/>
                    <a:pt x="86834" y="2194"/>
                    <a:pt x="85623" y="2590"/>
                  </a:cubicBezTo>
                  <a:cubicBezTo>
                    <a:pt x="82664" y="3556"/>
                    <a:pt x="79224" y="5204"/>
                    <a:pt x="78950" y="8303"/>
                  </a:cubicBezTo>
                  <a:cubicBezTo>
                    <a:pt x="78873" y="9176"/>
                    <a:pt x="79068" y="10104"/>
                    <a:pt x="78702" y="10900"/>
                  </a:cubicBezTo>
                  <a:cubicBezTo>
                    <a:pt x="78178" y="12033"/>
                    <a:pt x="76762" y="12408"/>
                    <a:pt x="75881" y="13291"/>
                  </a:cubicBezTo>
                  <a:cubicBezTo>
                    <a:pt x="74831" y="14345"/>
                    <a:pt x="74664" y="15971"/>
                    <a:pt x="74621" y="17458"/>
                  </a:cubicBezTo>
                  <a:cubicBezTo>
                    <a:pt x="74577" y="18944"/>
                    <a:pt x="74563" y="20541"/>
                    <a:pt x="73703" y="21754"/>
                  </a:cubicBezTo>
                  <a:cubicBezTo>
                    <a:pt x="73148" y="22537"/>
                    <a:pt x="71069" y="23068"/>
                    <a:pt x="69376" y="23068"/>
                  </a:cubicBezTo>
                  <a:cubicBezTo>
                    <a:pt x="68445" y="23068"/>
                    <a:pt x="67630" y="22907"/>
                    <a:pt x="67252" y="22539"/>
                  </a:cubicBezTo>
                  <a:cubicBezTo>
                    <a:pt x="66636" y="21940"/>
                    <a:pt x="65905" y="21693"/>
                    <a:pt x="65124" y="21693"/>
                  </a:cubicBezTo>
                  <a:cubicBezTo>
                    <a:pt x="63293" y="21693"/>
                    <a:pt x="61194" y="23048"/>
                    <a:pt x="59696" y="24392"/>
                  </a:cubicBezTo>
                  <a:lnTo>
                    <a:pt x="53326" y="30110"/>
                  </a:lnTo>
                  <a:cubicBezTo>
                    <a:pt x="51731" y="31541"/>
                    <a:pt x="50013" y="33034"/>
                    <a:pt x="47899" y="33389"/>
                  </a:cubicBezTo>
                  <a:cubicBezTo>
                    <a:pt x="47672" y="33427"/>
                    <a:pt x="47440" y="33446"/>
                    <a:pt x="47206" y="33446"/>
                  </a:cubicBezTo>
                  <a:cubicBezTo>
                    <a:pt x="45267" y="33446"/>
                    <a:pt x="43232" y="32171"/>
                    <a:pt x="43155" y="30259"/>
                  </a:cubicBezTo>
                  <a:cubicBezTo>
                    <a:pt x="43563" y="29875"/>
                    <a:pt x="44085" y="29761"/>
                    <a:pt x="44655" y="29761"/>
                  </a:cubicBezTo>
                  <a:cubicBezTo>
                    <a:pt x="45498" y="29761"/>
                    <a:pt x="46445" y="30012"/>
                    <a:pt x="47276" y="30012"/>
                  </a:cubicBezTo>
                  <a:cubicBezTo>
                    <a:pt x="47872" y="30012"/>
                    <a:pt x="48409" y="29883"/>
                    <a:pt x="48805" y="29438"/>
                  </a:cubicBezTo>
                  <a:cubicBezTo>
                    <a:pt x="49977" y="28121"/>
                    <a:pt x="48243" y="26238"/>
                    <a:pt x="46718" y="25356"/>
                  </a:cubicBezTo>
                  <a:cubicBezTo>
                    <a:pt x="43929" y="23744"/>
                    <a:pt x="41047" y="22101"/>
                    <a:pt x="37854" y="21667"/>
                  </a:cubicBezTo>
                  <a:cubicBezTo>
                    <a:pt x="37395" y="21605"/>
                    <a:pt x="36928" y="21573"/>
                    <a:pt x="36459" y="21573"/>
                  </a:cubicBezTo>
                  <a:cubicBezTo>
                    <a:pt x="33662" y="21573"/>
                    <a:pt x="30804" y="22696"/>
                    <a:pt x="29384" y="25062"/>
                  </a:cubicBezTo>
                  <a:cubicBezTo>
                    <a:pt x="27966" y="27426"/>
                    <a:pt x="28225" y="30512"/>
                    <a:pt x="26820" y="32884"/>
                  </a:cubicBezTo>
                  <a:cubicBezTo>
                    <a:pt x="25941" y="34369"/>
                    <a:pt x="24491" y="35431"/>
                    <a:pt x="23493" y="36839"/>
                  </a:cubicBezTo>
                  <a:cubicBezTo>
                    <a:pt x="22495" y="38247"/>
                    <a:pt x="22067" y="40372"/>
                    <a:pt x="23291" y="41591"/>
                  </a:cubicBezTo>
                  <a:cubicBezTo>
                    <a:pt x="24277" y="42574"/>
                    <a:pt x="25957" y="42576"/>
                    <a:pt x="26934" y="43568"/>
                  </a:cubicBezTo>
                  <a:cubicBezTo>
                    <a:pt x="27686" y="44334"/>
                    <a:pt x="27942" y="45612"/>
                    <a:pt x="28928" y="46032"/>
                  </a:cubicBezTo>
                  <a:cubicBezTo>
                    <a:pt x="29116" y="46112"/>
                    <a:pt x="29308" y="46149"/>
                    <a:pt x="29499" y="46149"/>
                  </a:cubicBezTo>
                  <a:cubicBezTo>
                    <a:pt x="30453" y="46149"/>
                    <a:pt x="31375" y="45228"/>
                    <a:pt x="31599" y="44232"/>
                  </a:cubicBezTo>
                  <a:cubicBezTo>
                    <a:pt x="31870" y="43035"/>
                    <a:pt x="31491" y="41803"/>
                    <a:pt x="31294" y="40594"/>
                  </a:cubicBezTo>
                  <a:cubicBezTo>
                    <a:pt x="30707" y="36976"/>
                    <a:pt x="32524" y="32527"/>
                    <a:pt x="36153" y="32010"/>
                  </a:cubicBezTo>
                  <a:cubicBezTo>
                    <a:pt x="36979" y="32041"/>
                    <a:pt x="37253" y="33221"/>
                    <a:pt x="36881" y="33960"/>
                  </a:cubicBezTo>
                  <a:cubicBezTo>
                    <a:pt x="36512" y="34700"/>
                    <a:pt x="35790" y="35213"/>
                    <a:pt x="35400" y="35941"/>
                  </a:cubicBezTo>
                  <a:cubicBezTo>
                    <a:pt x="34663" y="37314"/>
                    <a:pt x="35518" y="39272"/>
                    <a:pt x="37026" y="39667"/>
                  </a:cubicBezTo>
                  <a:cubicBezTo>
                    <a:pt x="38598" y="40078"/>
                    <a:pt x="41223" y="39748"/>
                    <a:pt x="41017" y="41358"/>
                  </a:cubicBezTo>
                  <a:cubicBezTo>
                    <a:pt x="40797" y="43068"/>
                    <a:pt x="37630" y="41948"/>
                    <a:pt x="36606" y="43336"/>
                  </a:cubicBezTo>
                  <a:cubicBezTo>
                    <a:pt x="36002" y="44155"/>
                    <a:pt x="36537" y="45296"/>
                    <a:pt x="36521" y="46313"/>
                  </a:cubicBezTo>
                  <a:cubicBezTo>
                    <a:pt x="36494" y="48303"/>
                    <a:pt x="34299" y="49599"/>
                    <a:pt x="32313" y="49739"/>
                  </a:cubicBezTo>
                  <a:cubicBezTo>
                    <a:pt x="32097" y="49755"/>
                    <a:pt x="31880" y="49762"/>
                    <a:pt x="31663" y="49762"/>
                  </a:cubicBezTo>
                  <a:cubicBezTo>
                    <a:pt x="30164" y="49762"/>
                    <a:pt x="28664" y="49439"/>
                    <a:pt x="27166" y="49439"/>
                  </a:cubicBezTo>
                  <a:cubicBezTo>
                    <a:pt x="26898" y="49439"/>
                    <a:pt x="26629" y="49449"/>
                    <a:pt x="26361" y="49474"/>
                  </a:cubicBezTo>
                  <a:cubicBezTo>
                    <a:pt x="24379" y="49654"/>
                    <a:pt x="22222" y="51058"/>
                    <a:pt x="22312" y="53044"/>
                  </a:cubicBezTo>
                  <a:cubicBezTo>
                    <a:pt x="19567" y="54331"/>
                    <a:pt x="16715" y="55374"/>
                    <a:pt x="13788" y="56164"/>
                  </a:cubicBezTo>
                  <a:cubicBezTo>
                    <a:pt x="13912" y="58317"/>
                    <a:pt x="17975" y="58517"/>
                    <a:pt x="17960" y="60675"/>
                  </a:cubicBezTo>
                  <a:cubicBezTo>
                    <a:pt x="17949" y="61887"/>
                    <a:pt x="16542" y="62556"/>
                    <a:pt x="15302" y="62556"/>
                  </a:cubicBezTo>
                  <a:cubicBezTo>
                    <a:pt x="15219" y="62556"/>
                    <a:pt x="15137" y="62553"/>
                    <a:pt x="15056" y="62547"/>
                  </a:cubicBezTo>
                  <a:cubicBezTo>
                    <a:pt x="14072" y="62475"/>
                    <a:pt x="13082" y="62160"/>
                    <a:pt x="12113" y="62160"/>
                  </a:cubicBezTo>
                  <a:cubicBezTo>
                    <a:pt x="11810" y="62160"/>
                    <a:pt x="11508" y="62191"/>
                    <a:pt x="11210" y="62270"/>
                  </a:cubicBezTo>
                  <a:cubicBezTo>
                    <a:pt x="9047" y="62839"/>
                    <a:pt x="8290" y="65880"/>
                    <a:pt x="9487" y="67769"/>
                  </a:cubicBezTo>
                  <a:cubicBezTo>
                    <a:pt x="10572" y="69481"/>
                    <a:pt x="12694" y="70258"/>
                    <a:pt x="14741" y="70258"/>
                  </a:cubicBezTo>
                  <a:cubicBezTo>
                    <a:pt x="14954" y="70258"/>
                    <a:pt x="15165" y="70249"/>
                    <a:pt x="15375" y="70233"/>
                  </a:cubicBezTo>
                  <a:cubicBezTo>
                    <a:pt x="16269" y="70162"/>
                    <a:pt x="17225" y="69924"/>
                    <a:pt x="17785" y="69223"/>
                  </a:cubicBezTo>
                  <a:cubicBezTo>
                    <a:pt x="18318" y="68554"/>
                    <a:pt x="18362" y="67634"/>
                    <a:pt x="18586" y="66808"/>
                  </a:cubicBezTo>
                  <a:cubicBezTo>
                    <a:pt x="19089" y="64960"/>
                    <a:pt x="20667" y="63445"/>
                    <a:pt x="22534" y="63019"/>
                  </a:cubicBezTo>
                  <a:cubicBezTo>
                    <a:pt x="23588" y="62778"/>
                    <a:pt x="24878" y="62758"/>
                    <a:pt x="25444" y="61839"/>
                  </a:cubicBezTo>
                  <a:cubicBezTo>
                    <a:pt x="27854" y="63143"/>
                    <a:pt x="29550" y="65685"/>
                    <a:pt x="29826" y="68413"/>
                  </a:cubicBezTo>
                  <a:cubicBezTo>
                    <a:pt x="30020" y="68663"/>
                    <a:pt x="30274" y="68770"/>
                    <a:pt x="30543" y="68770"/>
                  </a:cubicBezTo>
                  <a:cubicBezTo>
                    <a:pt x="31347" y="68770"/>
                    <a:pt x="32287" y="67809"/>
                    <a:pt x="32159" y="66868"/>
                  </a:cubicBezTo>
                  <a:cubicBezTo>
                    <a:pt x="31991" y="65614"/>
                    <a:pt x="30882" y="64743"/>
                    <a:pt x="30003" y="63834"/>
                  </a:cubicBezTo>
                  <a:cubicBezTo>
                    <a:pt x="29122" y="62923"/>
                    <a:pt x="28387" y="61510"/>
                    <a:pt x="29078" y="60448"/>
                  </a:cubicBezTo>
                  <a:lnTo>
                    <a:pt x="29078" y="60448"/>
                  </a:lnTo>
                  <a:cubicBezTo>
                    <a:pt x="33197" y="61658"/>
                    <a:pt x="36527" y="65238"/>
                    <a:pt x="37435" y="69435"/>
                  </a:cubicBezTo>
                  <a:cubicBezTo>
                    <a:pt x="38871" y="69149"/>
                    <a:pt x="39664" y="67205"/>
                    <a:pt x="38838" y="65997"/>
                  </a:cubicBezTo>
                  <a:cubicBezTo>
                    <a:pt x="39003" y="65628"/>
                    <a:pt x="39328" y="65472"/>
                    <a:pt x="39697" y="65472"/>
                  </a:cubicBezTo>
                  <a:cubicBezTo>
                    <a:pt x="40331" y="65472"/>
                    <a:pt x="41094" y="65932"/>
                    <a:pt x="41391" y="66558"/>
                  </a:cubicBezTo>
                  <a:cubicBezTo>
                    <a:pt x="41862" y="67549"/>
                    <a:pt x="41819" y="68770"/>
                    <a:pt x="42492" y="69636"/>
                  </a:cubicBezTo>
                  <a:cubicBezTo>
                    <a:pt x="43175" y="70517"/>
                    <a:pt x="44261" y="70711"/>
                    <a:pt x="45451" y="70711"/>
                  </a:cubicBezTo>
                  <a:cubicBezTo>
                    <a:pt x="46388" y="70711"/>
                    <a:pt x="47390" y="70590"/>
                    <a:pt x="48312" y="70590"/>
                  </a:cubicBezTo>
                  <a:cubicBezTo>
                    <a:pt x="49551" y="70590"/>
                    <a:pt x="50643" y="70808"/>
                    <a:pt x="51235" y="71828"/>
                  </a:cubicBezTo>
                  <a:cubicBezTo>
                    <a:pt x="52336" y="73723"/>
                    <a:pt x="49909" y="75927"/>
                    <a:pt x="47711" y="75927"/>
                  </a:cubicBezTo>
                  <a:cubicBezTo>
                    <a:pt x="47678" y="75927"/>
                    <a:pt x="47645" y="75926"/>
                    <a:pt x="47613" y="75925"/>
                  </a:cubicBezTo>
                  <a:cubicBezTo>
                    <a:pt x="45391" y="75856"/>
                    <a:pt x="43361" y="74585"/>
                    <a:pt x="41147" y="74365"/>
                  </a:cubicBezTo>
                  <a:cubicBezTo>
                    <a:pt x="40897" y="74340"/>
                    <a:pt x="40647" y="74329"/>
                    <a:pt x="40397" y="74329"/>
                  </a:cubicBezTo>
                  <a:cubicBezTo>
                    <a:pt x="38218" y="74329"/>
                    <a:pt x="36082" y="75200"/>
                    <a:pt x="33896" y="75455"/>
                  </a:cubicBezTo>
                  <a:cubicBezTo>
                    <a:pt x="33619" y="75487"/>
                    <a:pt x="33335" y="75503"/>
                    <a:pt x="33048" y="75503"/>
                  </a:cubicBezTo>
                  <a:cubicBezTo>
                    <a:pt x="30807" y="75503"/>
                    <a:pt x="28395" y="74514"/>
                    <a:pt x="27939" y="72388"/>
                  </a:cubicBezTo>
                  <a:cubicBezTo>
                    <a:pt x="27802" y="71741"/>
                    <a:pt x="27855" y="71030"/>
                    <a:pt x="27514" y="70464"/>
                  </a:cubicBezTo>
                  <a:cubicBezTo>
                    <a:pt x="27109" y="69793"/>
                    <a:pt x="26279" y="69553"/>
                    <a:pt x="25473" y="69553"/>
                  </a:cubicBezTo>
                  <a:cubicBezTo>
                    <a:pt x="25313" y="69553"/>
                    <a:pt x="25154" y="69562"/>
                    <a:pt x="24999" y="69580"/>
                  </a:cubicBezTo>
                  <a:cubicBezTo>
                    <a:pt x="21817" y="69942"/>
                    <a:pt x="18598" y="72595"/>
                    <a:pt x="15740" y="72595"/>
                  </a:cubicBezTo>
                  <a:cubicBezTo>
                    <a:pt x="14956" y="72595"/>
                    <a:pt x="14199" y="72395"/>
                    <a:pt x="13478" y="71894"/>
                  </a:cubicBezTo>
                  <a:cubicBezTo>
                    <a:pt x="11337" y="76062"/>
                    <a:pt x="6101" y="77629"/>
                    <a:pt x="3179" y="81294"/>
                  </a:cubicBezTo>
                  <a:cubicBezTo>
                    <a:pt x="0" y="85282"/>
                    <a:pt x="268" y="91440"/>
                    <a:pt x="3354" y="95500"/>
                  </a:cubicBezTo>
                  <a:cubicBezTo>
                    <a:pt x="6050" y="99045"/>
                    <a:pt x="10552" y="100957"/>
                    <a:pt x="15019" y="100957"/>
                  </a:cubicBezTo>
                  <a:cubicBezTo>
                    <a:pt x="15667" y="100957"/>
                    <a:pt x="16314" y="100917"/>
                    <a:pt x="16954" y="100836"/>
                  </a:cubicBezTo>
                  <a:cubicBezTo>
                    <a:pt x="17630" y="100750"/>
                    <a:pt x="18327" y="100626"/>
                    <a:pt x="19005" y="100626"/>
                  </a:cubicBezTo>
                  <a:cubicBezTo>
                    <a:pt x="19489" y="100626"/>
                    <a:pt x="19963" y="100690"/>
                    <a:pt x="20413" y="100875"/>
                  </a:cubicBezTo>
                  <a:cubicBezTo>
                    <a:pt x="21482" y="101317"/>
                    <a:pt x="22166" y="102352"/>
                    <a:pt x="23058" y="103088"/>
                  </a:cubicBezTo>
                  <a:cubicBezTo>
                    <a:pt x="23580" y="103519"/>
                    <a:pt x="24303" y="103823"/>
                    <a:pt x="24961" y="103823"/>
                  </a:cubicBezTo>
                  <a:cubicBezTo>
                    <a:pt x="25427" y="103823"/>
                    <a:pt x="25861" y="103670"/>
                    <a:pt x="26168" y="103301"/>
                  </a:cubicBezTo>
                  <a:lnTo>
                    <a:pt x="26168" y="103301"/>
                  </a:lnTo>
                  <a:cubicBezTo>
                    <a:pt x="25321" y="105399"/>
                    <a:pt x="25557" y="107902"/>
                    <a:pt x="26779" y="109805"/>
                  </a:cubicBezTo>
                  <a:cubicBezTo>
                    <a:pt x="28099" y="111859"/>
                    <a:pt x="30559" y="113484"/>
                    <a:pt x="30509" y="115926"/>
                  </a:cubicBezTo>
                  <a:cubicBezTo>
                    <a:pt x="30482" y="117190"/>
                    <a:pt x="29748" y="118318"/>
                    <a:pt x="29403" y="119536"/>
                  </a:cubicBezTo>
                  <a:cubicBezTo>
                    <a:pt x="27829" y="125109"/>
                    <a:pt x="34415" y="129657"/>
                    <a:pt x="35455" y="135354"/>
                  </a:cubicBezTo>
                  <a:cubicBezTo>
                    <a:pt x="35736" y="136888"/>
                    <a:pt x="35735" y="138735"/>
                    <a:pt x="37029" y="139601"/>
                  </a:cubicBezTo>
                  <a:cubicBezTo>
                    <a:pt x="37625" y="139999"/>
                    <a:pt x="38374" y="140081"/>
                    <a:pt x="39090" y="140127"/>
                  </a:cubicBezTo>
                  <a:cubicBezTo>
                    <a:pt x="39409" y="140148"/>
                    <a:pt x="39736" y="140158"/>
                    <a:pt x="40067" y="140158"/>
                  </a:cubicBezTo>
                  <a:cubicBezTo>
                    <a:pt x="43538" y="140158"/>
                    <a:pt x="47454" y="138962"/>
                    <a:pt x="48151" y="135675"/>
                  </a:cubicBezTo>
                  <a:cubicBezTo>
                    <a:pt x="48366" y="134657"/>
                    <a:pt x="48212" y="133602"/>
                    <a:pt x="48243" y="132560"/>
                  </a:cubicBezTo>
                  <a:cubicBezTo>
                    <a:pt x="48336" y="129451"/>
                    <a:pt x="50239" y="126459"/>
                    <a:pt x="53017" y="125056"/>
                  </a:cubicBezTo>
                  <a:cubicBezTo>
                    <a:pt x="53771" y="124675"/>
                    <a:pt x="54600" y="124390"/>
                    <a:pt x="55202" y="123799"/>
                  </a:cubicBezTo>
                  <a:cubicBezTo>
                    <a:pt x="56528" y="122495"/>
                    <a:pt x="56234" y="120283"/>
                    <a:pt x="55553" y="118553"/>
                  </a:cubicBezTo>
                  <a:cubicBezTo>
                    <a:pt x="54872" y="116821"/>
                    <a:pt x="53881" y="115076"/>
                    <a:pt x="54120" y="113231"/>
                  </a:cubicBezTo>
                  <a:cubicBezTo>
                    <a:pt x="54502" y="110269"/>
                    <a:pt x="57681" y="108706"/>
                    <a:pt x="60090" y="106941"/>
                  </a:cubicBezTo>
                  <a:cubicBezTo>
                    <a:pt x="63716" y="104284"/>
                    <a:pt x="66206" y="100125"/>
                    <a:pt x="66835" y="95675"/>
                  </a:cubicBezTo>
                  <a:lnTo>
                    <a:pt x="66835" y="95675"/>
                  </a:lnTo>
                  <a:cubicBezTo>
                    <a:pt x="65061" y="96232"/>
                    <a:pt x="63075" y="96745"/>
                    <a:pt x="61220" y="96745"/>
                  </a:cubicBezTo>
                  <a:cubicBezTo>
                    <a:pt x="59581" y="96745"/>
                    <a:pt x="58045" y="96344"/>
                    <a:pt x="56849" y="95215"/>
                  </a:cubicBezTo>
                  <a:cubicBezTo>
                    <a:pt x="55965" y="94380"/>
                    <a:pt x="55421" y="93259"/>
                    <a:pt x="54897" y="92162"/>
                  </a:cubicBezTo>
                  <a:lnTo>
                    <a:pt x="50173" y="82291"/>
                  </a:lnTo>
                  <a:cubicBezTo>
                    <a:pt x="49966" y="81857"/>
                    <a:pt x="49755" y="81362"/>
                    <a:pt x="49925" y="80912"/>
                  </a:cubicBezTo>
                  <a:cubicBezTo>
                    <a:pt x="50074" y="80517"/>
                    <a:pt x="50366" y="80356"/>
                    <a:pt x="50717" y="80356"/>
                  </a:cubicBezTo>
                  <a:cubicBezTo>
                    <a:pt x="51453" y="80356"/>
                    <a:pt x="52449" y="81064"/>
                    <a:pt x="52928" y="81807"/>
                  </a:cubicBezTo>
                  <a:cubicBezTo>
                    <a:pt x="55452" y="85724"/>
                    <a:pt x="57718" y="89804"/>
                    <a:pt x="59707" y="94020"/>
                  </a:cubicBezTo>
                  <a:cubicBezTo>
                    <a:pt x="63791" y="93273"/>
                    <a:pt x="67648" y="91596"/>
                    <a:pt x="70980" y="89118"/>
                  </a:cubicBezTo>
                  <a:cubicBezTo>
                    <a:pt x="72037" y="88329"/>
                    <a:pt x="73088" y="87386"/>
                    <a:pt x="73445" y="86117"/>
                  </a:cubicBezTo>
                  <a:cubicBezTo>
                    <a:pt x="73802" y="84846"/>
                    <a:pt x="73146" y="83218"/>
                    <a:pt x="71846" y="82993"/>
                  </a:cubicBezTo>
                  <a:cubicBezTo>
                    <a:pt x="71723" y="82971"/>
                    <a:pt x="71600" y="82963"/>
                    <a:pt x="71476" y="82963"/>
                  </a:cubicBezTo>
                  <a:cubicBezTo>
                    <a:pt x="71093" y="82963"/>
                    <a:pt x="70708" y="83045"/>
                    <a:pt x="70324" y="83086"/>
                  </a:cubicBezTo>
                  <a:cubicBezTo>
                    <a:pt x="70133" y="83106"/>
                    <a:pt x="69943" y="83115"/>
                    <a:pt x="69755" y="83115"/>
                  </a:cubicBezTo>
                  <a:cubicBezTo>
                    <a:pt x="66927" y="83115"/>
                    <a:pt x="64468" y="80925"/>
                    <a:pt x="62588" y="78727"/>
                  </a:cubicBezTo>
                  <a:cubicBezTo>
                    <a:pt x="63132" y="78118"/>
                    <a:pt x="63852" y="77890"/>
                    <a:pt x="64640" y="77890"/>
                  </a:cubicBezTo>
                  <a:cubicBezTo>
                    <a:pt x="65842" y="77890"/>
                    <a:pt x="67201" y="78421"/>
                    <a:pt x="68334" y="78941"/>
                  </a:cubicBezTo>
                  <a:cubicBezTo>
                    <a:pt x="71699" y="80486"/>
                    <a:pt x="75249" y="81588"/>
                    <a:pt x="78895" y="82221"/>
                  </a:cubicBezTo>
                  <a:cubicBezTo>
                    <a:pt x="79803" y="82378"/>
                    <a:pt x="80736" y="82513"/>
                    <a:pt x="81554" y="82936"/>
                  </a:cubicBezTo>
                  <a:cubicBezTo>
                    <a:pt x="82126" y="83232"/>
                    <a:pt x="82622" y="83658"/>
                    <a:pt x="83095" y="84096"/>
                  </a:cubicBezTo>
                  <a:cubicBezTo>
                    <a:pt x="87298" y="87967"/>
                    <a:pt x="90407" y="93013"/>
                    <a:pt x="91975" y="98509"/>
                  </a:cubicBezTo>
                  <a:cubicBezTo>
                    <a:pt x="92104" y="98538"/>
                    <a:pt x="92231" y="98552"/>
                    <a:pt x="92354" y="98552"/>
                  </a:cubicBezTo>
                  <a:cubicBezTo>
                    <a:pt x="93754" y="98552"/>
                    <a:pt x="94717" y="96760"/>
                    <a:pt x="94833" y="95252"/>
                  </a:cubicBezTo>
                  <a:cubicBezTo>
                    <a:pt x="94960" y="93612"/>
                    <a:pt x="94769" y="91722"/>
                    <a:pt x="95948" y="90578"/>
                  </a:cubicBezTo>
                  <a:cubicBezTo>
                    <a:pt x="96875" y="89678"/>
                    <a:pt x="98399" y="89556"/>
                    <a:pt x="99214" y="88552"/>
                  </a:cubicBezTo>
                  <a:cubicBezTo>
                    <a:pt x="100238" y="87289"/>
                    <a:pt x="99703" y="85157"/>
                    <a:pt x="100900" y="84056"/>
                  </a:cubicBezTo>
                  <a:cubicBezTo>
                    <a:pt x="101284" y="83704"/>
                    <a:pt x="101728" y="83552"/>
                    <a:pt x="102190" y="83552"/>
                  </a:cubicBezTo>
                  <a:cubicBezTo>
                    <a:pt x="103537" y="83552"/>
                    <a:pt x="105034" y="84844"/>
                    <a:pt x="105630" y="86240"/>
                  </a:cubicBezTo>
                  <a:cubicBezTo>
                    <a:pt x="106431" y="88116"/>
                    <a:pt x="106723" y="90422"/>
                    <a:pt x="108410" y="91569"/>
                  </a:cubicBezTo>
                  <a:lnTo>
                    <a:pt x="111137" y="91176"/>
                  </a:lnTo>
                  <a:cubicBezTo>
                    <a:pt x="111152" y="95778"/>
                    <a:pt x="112750" y="100362"/>
                    <a:pt x="115602" y="103975"/>
                  </a:cubicBezTo>
                  <a:cubicBezTo>
                    <a:pt x="117157" y="103161"/>
                    <a:pt x="116453" y="100795"/>
                    <a:pt x="115480" y="99330"/>
                  </a:cubicBezTo>
                  <a:cubicBezTo>
                    <a:pt x="114508" y="97866"/>
                    <a:pt x="113554" y="95681"/>
                    <a:pt x="114936" y="94596"/>
                  </a:cubicBezTo>
                  <a:lnTo>
                    <a:pt x="114936" y="94596"/>
                  </a:lnTo>
                  <a:cubicBezTo>
                    <a:pt x="116854" y="94614"/>
                    <a:pt x="117747" y="97259"/>
                    <a:pt x="119611" y="97712"/>
                  </a:cubicBezTo>
                  <a:cubicBezTo>
                    <a:pt x="119777" y="97752"/>
                    <a:pt x="119940" y="97771"/>
                    <a:pt x="120101" y="97771"/>
                  </a:cubicBezTo>
                  <a:cubicBezTo>
                    <a:pt x="121744" y="97771"/>
                    <a:pt x="123089" y="95790"/>
                    <a:pt x="122784" y="94080"/>
                  </a:cubicBezTo>
                  <a:cubicBezTo>
                    <a:pt x="122451" y="92201"/>
                    <a:pt x="120835" y="90820"/>
                    <a:pt x="119169" y="89895"/>
                  </a:cubicBezTo>
                  <a:cubicBezTo>
                    <a:pt x="117675" y="88258"/>
                    <a:pt x="119833" y="85644"/>
                    <a:pt x="122018" y="85274"/>
                  </a:cubicBezTo>
                  <a:cubicBezTo>
                    <a:pt x="122730" y="85153"/>
                    <a:pt x="123464" y="85138"/>
                    <a:pt x="124199" y="85138"/>
                  </a:cubicBezTo>
                  <a:cubicBezTo>
                    <a:pt x="124443" y="85138"/>
                    <a:pt x="124686" y="85140"/>
                    <a:pt x="124930" y="85140"/>
                  </a:cubicBezTo>
                  <a:cubicBezTo>
                    <a:pt x="126201" y="85140"/>
                    <a:pt x="127452" y="85095"/>
                    <a:pt x="128573" y="84531"/>
                  </a:cubicBezTo>
                  <a:cubicBezTo>
                    <a:pt x="130946" y="83339"/>
                    <a:pt x="131739" y="80207"/>
                    <a:pt x="131200" y="77607"/>
                  </a:cubicBezTo>
                  <a:cubicBezTo>
                    <a:pt x="130659" y="75007"/>
                    <a:pt x="129117" y="72748"/>
                    <a:pt x="127857" y="70410"/>
                  </a:cubicBezTo>
                  <a:cubicBezTo>
                    <a:pt x="126781" y="68413"/>
                    <a:pt x="126249" y="65298"/>
                    <a:pt x="128341" y="64420"/>
                  </a:cubicBezTo>
                  <a:cubicBezTo>
                    <a:pt x="128900" y="64186"/>
                    <a:pt x="129528" y="64195"/>
                    <a:pt x="130135" y="64170"/>
                  </a:cubicBezTo>
                  <a:cubicBezTo>
                    <a:pt x="138047" y="63837"/>
                    <a:pt x="144592" y="55459"/>
                    <a:pt x="143005" y="47701"/>
                  </a:cubicBezTo>
                  <a:cubicBezTo>
                    <a:pt x="142706" y="46238"/>
                    <a:pt x="142140" y="44786"/>
                    <a:pt x="141097" y="43719"/>
                  </a:cubicBezTo>
                  <a:cubicBezTo>
                    <a:pt x="139216" y="41800"/>
                    <a:pt x="136024" y="41349"/>
                    <a:pt x="134619" y="39057"/>
                  </a:cubicBezTo>
                  <a:cubicBezTo>
                    <a:pt x="132900" y="36255"/>
                    <a:pt x="135025" y="32537"/>
                    <a:pt x="137778" y="30737"/>
                  </a:cubicBezTo>
                  <a:cubicBezTo>
                    <a:pt x="140529" y="28938"/>
                    <a:pt x="143891" y="28156"/>
                    <a:pt x="146461" y="26105"/>
                  </a:cubicBezTo>
                  <a:cubicBezTo>
                    <a:pt x="147145" y="26087"/>
                    <a:pt x="147512" y="25417"/>
                    <a:pt x="147638" y="24743"/>
                  </a:cubicBezTo>
                  <a:cubicBezTo>
                    <a:pt x="147716" y="24319"/>
                    <a:pt x="147611" y="23887"/>
                    <a:pt x="147608" y="23456"/>
                  </a:cubicBezTo>
                  <a:cubicBezTo>
                    <a:pt x="147598" y="22276"/>
                    <a:pt x="148442" y="21139"/>
                    <a:pt x="149574" y="20805"/>
                  </a:cubicBezTo>
                  <a:cubicBezTo>
                    <a:pt x="149811" y="20736"/>
                    <a:pt x="150056" y="20702"/>
                    <a:pt x="150302" y="20702"/>
                  </a:cubicBezTo>
                  <a:cubicBezTo>
                    <a:pt x="151231" y="20702"/>
                    <a:pt x="152165" y="21179"/>
                    <a:pt x="152664" y="21968"/>
                  </a:cubicBezTo>
                  <a:cubicBezTo>
                    <a:pt x="153442" y="23198"/>
                    <a:pt x="153129" y="24821"/>
                    <a:pt x="152563" y="26163"/>
                  </a:cubicBezTo>
                  <a:cubicBezTo>
                    <a:pt x="151998" y="27505"/>
                    <a:pt x="151199" y="28790"/>
                    <a:pt x="151051" y="30239"/>
                  </a:cubicBezTo>
                  <a:cubicBezTo>
                    <a:pt x="150905" y="31687"/>
                    <a:pt x="151726" y="33391"/>
                    <a:pt x="153173" y="33553"/>
                  </a:cubicBezTo>
                  <a:cubicBezTo>
                    <a:pt x="153252" y="33562"/>
                    <a:pt x="153330" y="33566"/>
                    <a:pt x="153406" y="33566"/>
                  </a:cubicBezTo>
                  <a:cubicBezTo>
                    <a:pt x="155043" y="33566"/>
                    <a:pt x="156090" y="31574"/>
                    <a:pt x="156201" y="29877"/>
                  </a:cubicBezTo>
                  <a:cubicBezTo>
                    <a:pt x="156318" y="28099"/>
                    <a:pt x="155972" y="26160"/>
                    <a:pt x="156925" y="24659"/>
                  </a:cubicBezTo>
                  <a:cubicBezTo>
                    <a:pt x="158377" y="22374"/>
                    <a:pt x="162385" y="21839"/>
                    <a:pt x="162490" y="19133"/>
                  </a:cubicBezTo>
                  <a:cubicBezTo>
                    <a:pt x="162574" y="16945"/>
                    <a:pt x="159821" y="15661"/>
                    <a:pt x="159327" y="13530"/>
                  </a:cubicBezTo>
                  <a:cubicBezTo>
                    <a:pt x="159129" y="12668"/>
                    <a:pt x="159325" y="11773"/>
                    <a:pt x="159405" y="10894"/>
                  </a:cubicBezTo>
                  <a:cubicBezTo>
                    <a:pt x="159709" y="7612"/>
                    <a:pt x="158263" y="4218"/>
                    <a:pt x="155688" y="2163"/>
                  </a:cubicBezTo>
                  <a:cubicBezTo>
                    <a:pt x="153919" y="751"/>
                    <a:pt x="151652" y="0"/>
                    <a:pt x="1493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50"/>
            <p:cNvSpPr/>
            <p:nvPr/>
          </p:nvSpPr>
          <p:spPr>
            <a:xfrm>
              <a:off x="6146600" y="3671525"/>
              <a:ext cx="342925" cy="189500"/>
            </a:xfrm>
            <a:custGeom>
              <a:avLst/>
              <a:gdLst/>
              <a:ahLst/>
              <a:cxnLst/>
              <a:rect l="l" t="t" r="r" b="b"/>
              <a:pathLst>
                <a:path w="13717" h="7580" extrusionOk="0">
                  <a:moveTo>
                    <a:pt x="9951" y="0"/>
                  </a:moveTo>
                  <a:cubicBezTo>
                    <a:pt x="6355" y="0"/>
                    <a:pt x="1" y="1281"/>
                    <a:pt x="2486" y="4894"/>
                  </a:cubicBezTo>
                  <a:cubicBezTo>
                    <a:pt x="3169" y="5885"/>
                    <a:pt x="4297" y="6467"/>
                    <a:pt x="5404" y="6938"/>
                  </a:cubicBezTo>
                  <a:cubicBezTo>
                    <a:pt x="6217" y="7282"/>
                    <a:pt x="7136" y="7580"/>
                    <a:pt x="8003" y="7580"/>
                  </a:cubicBezTo>
                  <a:cubicBezTo>
                    <a:pt x="8565" y="7580"/>
                    <a:pt x="9106" y="7454"/>
                    <a:pt x="9581" y="7134"/>
                  </a:cubicBezTo>
                  <a:cubicBezTo>
                    <a:pt x="10406" y="6577"/>
                    <a:pt x="13156" y="2774"/>
                    <a:pt x="13348" y="1948"/>
                  </a:cubicBezTo>
                  <a:cubicBezTo>
                    <a:pt x="13716" y="358"/>
                    <a:pt x="13186" y="447"/>
                    <a:pt x="11597" y="126"/>
                  </a:cubicBezTo>
                  <a:cubicBezTo>
                    <a:pt x="11194" y="44"/>
                    <a:pt x="10620" y="0"/>
                    <a:pt x="99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50"/>
            <p:cNvSpPr/>
            <p:nvPr/>
          </p:nvSpPr>
          <p:spPr>
            <a:xfrm>
              <a:off x="5901600" y="3652500"/>
              <a:ext cx="558700" cy="402875"/>
            </a:xfrm>
            <a:custGeom>
              <a:avLst/>
              <a:gdLst/>
              <a:ahLst/>
              <a:cxnLst/>
              <a:rect l="l" t="t" r="r" b="b"/>
              <a:pathLst>
                <a:path w="22348" h="16115" extrusionOk="0">
                  <a:moveTo>
                    <a:pt x="946" y="1"/>
                  </a:moveTo>
                  <a:cubicBezTo>
                    <a:pt x="616" y="1"/>
                    <a:pt x="299" y="66"/>
                    <a:pt x="1" y="208"/>
                  </a:cubicBezTo>
                  <a:cubicBezTo>
                    <a:pt x="742" y="1762"/>
                    <a:pt x="2032" y="3475"/>
                    <a:pt x="2935" y="5119"/>
                  </a:cubicBezTo>
                  <a:cubicBezTo>
                    <a:pt x="6575" y="11745"/>
                    <a:pt x="13987" y="16115"/>
                    <a:pt x="21544" y="16115"/>
                  </a:cubicBezTo>
                  <a:cubicBezTo>
                    <a:pt x="21635" y="16115"/>
                    <a:pt x="21726" y="16114"/>
                    <a:pt x="21817" y="16113"/>
                  </a:cubicBezTo>
                  <a:cubicBezTo>
                    <a:pt x="22347" y="15571"/>
                    <a:pt x="21564" y="14744"/>
                    <a:pt x="20866" y="14448"/>
                  </a:cubicBezTo>
                  <a:cubicBezTo>
                    <a:pt x="18934" y="13634"/>
                    <a:pt x="16857" y="13226"/>
                    <a:pt x="14879" y="12532"/>
                  </a:cubicBezTo>
                  <a:cubicBezTo>
                    <a:pt x="12900" y="11839"/>
                    <a:pt x="10943" y="10790"/>
                    <a:pt x="9769" y="9051"/>
                  </a:cubicBezTo>
                  <a:cubicBezTo>
                    <a:pt x="9280" y="8326"/>
                    <a:pt x="8945" y="7508"/>
                    <a:pt x="8542" y="6731"/>
                  </a:cubicBezTo>
                  <a:cubicBezTo>
                    <a:pt x="7503" y="4729"/>
                    <a:pt x="3759" y="1"/>
                    <a:pt x="94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50"/>
            <p:cNvSpPr/>
            <p:nvPr/>
          </p:nvSpPr>
          <p:spPr>
            <a:xfrm>
              <a:off x="6249675" y="4061675"/>
              <a:ext cx="964575" cy="811125"/>
            </a:xfrm>
            <a:custGeom>
              <a:avLst/>
              <a:gdLst/>
              <a:ahLst/>
              <a:cxnLst/>
              <a:rect l="l" t="t" r="r" b="b"/>
              <a:pathLst>
                <a:path w="38583" h="32445" extrusionOk="0">
                  <a:moveTo>
                    <a:pt x="17573" y="0"/>
                  </a:moveTo>
                  <a:cubicBezTo>
                    <a:pt x="14431" y="0"/>
                    <a:pt x="10968" y="2180"/>
                    <a:pt x="9011" y="4369"/>
                  </a:cubicBezTo>
                  <a:cubicBezTo>
                    <a:pt x="8028" y="5468"/>
                    <a:pt x="7111" y="6810"/>
                    <a:pt x="5676" y="7153"/>
                  </a:cubicBezTo>
                  <a:cubicBezTo>
                    <a:pt x="4830" y="7356"/>
                    <a:pt x="3925" y="7164"/>
                    <a:pt x="3076" y="7361"/>
                  </a:cubicBezTo>
                  <a:cubicBezTo>
                    <a:pt x="581" y="7938"/>
                    <a:pt x="1" y="11293"/>
                    <a:pt x="569" y="13791"/>
                  </a:cubicBezTo>
                  <a:cubicBezTo>
                    <a:pt x="1136" y="16289"/>
                    <a:pt x="2307" y="18910"/>
                    <a:pt x="1374" y="21296"/>
                  </a:cubicBezTo>
                  <a:cubicBezTo>
                    <a:pt x="1185" y="21776"/>
                    <a:pt x="913" y="22246"/>
                    <a:pt x="921" y="22762"/>
                  </a:cubicBezTo>
                  <a:cubicBezTo>
                    <a:pt x="932" y="23380"/>
                    <a:pt x="1355" y="23921"/>
                    <a:pt x="1849" y="24293"/>
                  </a:cubicBezTo>
                  <a:cubicBezTo>
                    <a:pt x="2646" y="24890"/>
                    <a:pt x="3559" y="25128"/>
                    <a:pt x="4517" y="25128"/>
                  </a:cubicBezTo>
                  <a:cubicBezTo>
                    <a:pt x="6301" y="25128"/>
                    <a:pt x="8239" y="24301"/>
                    <a:pt x="9868" y="23418"/>
                  </a:cubicBezTo>
                  <a:cubicBezTo>
                    <a:pt x="11665" y="22444"/>
                    <a:pt x="13735" y="21414"/>
                    <a:pt x="15685" y="21414"/>
                  </a:cubicBezTo>
                  <a:cubicBezTo>
                    <a:pt x="16453" y="21414"/>
                    <a:pt x="17203" y="21574"/>
                    <a:pt x="17910" y="21960"/>
                  </a:cubicBezTo>
                  <a:cubicBezTo>
                    <a:pt x="20585" y="23420"/>
                    <a:pt x="20837" y="27119"/>
                    <a:pt x="22486" y="29685"/>
                  </a:cubicBezTo>
                  <a:cubicBezTo>
                    <a:pt x="23522" y="31296"/>
                    <a:pt x="25450" y="32445"/>
                    <a:pt x="27291" y="32445"/>
                  </a:cubicBezTo>
                  <a:cubicBezTo>
                    <a:pt x="28027" y="32445"/>
                    <a:pt x="28749" y="32261"/>
                    <a:pt x="29394" y="31851"/>
                  </a:cubicBezTo>
                  <a:cubicBezTo>
                    <a:pt x="30163" y="31362"/>
                    <a:pt x="30731" y="30624"/>
                    <a:pt x="31285" y="29900"/>
                  </a:cubicBezTo>
                  <a:lnTo>
                    <a:pt x="34684" y="25460"/>
                  </a:lnTo>
                  <a:cubicBezTo>
                    <a:pt x="36183" y="23501"/>
                    <a:pt x="37736" y="21414"/>
                    <a:pt x="38025" y="18965"/>
                  </a:cubicBezTo>
                  <a:cubicBezTo>
                    <a:pt x="38582" y="14235"/>
                    <a:pt x="34390" y="10436"/>
                    <a:pt x="30609" y="7540"/>
                  </a:cubicBezTo>
                  <a:cubicBezTo>
                    <a:pt x="30407" y="6031"/>
                    <a:pt x="30190" y="4479"/>
                    <a:pt x="29421" y="3165"/>
                  </a:cubicBezTo>
                  <a:cubicBezTo>
                    <a:pt x="28683" y="1906"/>
                    <a:pt x="27576" y="1186"/>
                    <a:pt x="26718" y="1186"/>
                  </a:cubicBezTo>
                  <a:cubicBezTo>
                    <a:pt x="25783" y="1186"/>
                    <a:pt x="25141" y="2039"/>
                    <a:pt x="25589" y="3982"/>
                  </a:cubicBezTo>
                  <a:cubicBezTo>
                    <a:pt x="25561" y="3983"/>
                    <a:pt x="25533" y="3983"/>
                    <a:pt x="25505" y="3983"/>
                  </a:cubicBezTo>
                  <a:cubicBezTo>
                    <a:pt x="23077" y="3983"/>
                    <a:pt x="21095" y="399"/>
                    <a:pt x="18382" y="51"/>
                  </a:cubicBezTo>
                  <a:cubicBezTo>
                    <a:pt x="18115" y="17"/>
                    <a:pt x="17846" y="0"/>
                    <a:pt x="175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6" name="Google Shape;506;p50"/>
          <p:cNvSpPr/>
          <p:nvPr/>
        </p:nvSpPr>
        <p:spPr>
          <a:xfrm flipH="1">
            <a:off x="2618737" y="1598195"/>
            <a:ext cx="293990" cy="43262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50"/>
          <p:cNvSpPr/>
          <p:nvPr/>
        </p:nvSpPr>
        <p:spPr>
          <a:xfrm flipH="1">
            <a:off x="6522837" y="1499045"/>
            <a:ext cx="293990" cy="43262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50"/>
          <p:cNvSpPr/>
          <p:nvPr/>
        </p:nvSpPr>
        <p:spPr>
          <a:xfrm flipH="1">
            <a:off x="5531312" y="2812795"/>
            <a:ext cx="293990" cy="43262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50"/>
          <p:cNvSpPr txBox="1"/>
          <p:nvPr/>
        </p:nvSpPr>
        <p:spPr>
          <a:xfrm>
            <a:off x="560825" y="2218126"/>
            <a:ext cx="16113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 dirty="0">
                <a:solidFill>
                  <a:schemeClr val="accent5"/>
                </a:solid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</a:rPr>
              <a:t>مشتری بزرگترین سیاره است</a:t>
            </a:r>
            <a:endParaRPr sz="1600" dirty="0">
              <a:solidFill>
                <a:schemeClr val="accent5"/>
              </a:solidFill>
              <a:latin typeface="Vazir" panose="020B0603030804020204" pitchFamily="34" charset="-78"/>
              <a:ea typeface="Roboto"/>
              <a:cs typeface="Vazir" panose="020B0603030804020204" pitchFamily="34" charset="-78"/>
              <a:sym typeface="Roboto"/>
            </a:endParaRPr>
          </a:p>
        </p:txBody>
      </p:sp>
      <p:sp>
        <p:nvSpPr>
          <p:cNvPr id="510" name="Google Shape;510;p50"/>
          <p:cNvSpPr txBox="1"/>
          <p:nvPr/>
        </p:nvSpPr>
        <p:spPr>
          <a:xfrm>
            <a:off x="560825" y="1931675"/>
            <a:ext cx="1611300" cy="2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5"/>
                </a:solidFill>
                <a:latin typeface="Roboto Black"/>
                <a:ea typeface="Roboto Black"/>
                <a:cs typeface="Roboto Black"/>
                <a:sym typeface="Roboto Black"/>
              </a:rPr>
              <a:t>2010</a:t>
            </a:r>
            <a:endParaRPr sz="1600">
              <a:solidFill>
                <a:schemeClr val="accent5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511" name="Google Shape;511;p50"/>
          <p:cNvSpPr txBox="1"/>
          <p:nvPr/>
        </p:nvSpPr>
        <p:spPr>
          <a:xfrm>
            <a:off x="4412400" y="4102394"/>
            <a:ext cx="16113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 dirty="0">
                <a:solidFill>
                  <a:schemeClr val="accent2"/>
                </a:solid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</a:rPr>
              <a:t>زهره نام زیبایی دارد</a:t>
            </a:r>
            <a:endParaRPr sz="1600" dirty="0">
              <a:solidFill>
                <a:schemeClr val="accent2"/>
              </a:solidFill>
              <a:latin typeface="Vazir" panose="020B0603030804020204" pitchFamily="34" charset="-78"/>
              <a:ea typeface="Roboto"/>
              <a:cs typeface="Vazir" panose="020B0603030804020204" pitchFamily="34" charset="-78"/>
              <a:sym typeface="Roboto"/>
            </a:endParaRPr>
          </a:p>
        </p:txBody>
      </p:sp>
      <p:sp>
        <p:nvSpPr>
          <p:cNvPr id="512" name="Google Shape;512;p50"/>
          <p:cNvSpPr txBox="1"/>
          <p:nvPr/>
        </p:nvSpPr>
        <p:spPr>
          <a:xfrm>
            <a:off x="4412400" y="3815943"/>
            <a:ext cx="1611300" cy="2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2"/>
                </a:solidFill>
                <a:latin typeface="Roboto Black"/>
                <a:ea typeface="Roboto Black"/>
                <a:cs typeface="Roboto Black"/>
                <a:sym typeface="Roboto Black"/>
              </a:rPr>
              <a:t>2013</a:t>
            </a:r>
            <a:endParaRPr sz="1600">
              <a:solidFill>
                <a:schemeClr val="accent2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513" name="Google Shape;513;p50"/>
          <p:cNvSpPr txBox="1"/>
          <p:nvPr/>
        </p:nvSpPr>
        <p:spPr>
          <a:xfrm>
            <a:off x="6816825" y="2640669"/>
            <a:ext cx="1611300" cy="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 dirty="0">
                <a:solidFill>
                  <a:schemeClr val="accent5"/>
                </a:solidFill>
                <a:latin typeface="Vazir" panose="020B0603030804020204" pitchFamily="34" charset="-78"/>
                <a:ea typeface="Roboto"/>
                <a:cs typeface="Vazir" panose="020B0603030804020204" pitchFamily="34" charset="-78"/>
                <a:sym typeface="Roboto"/>
              </a:rPr>
              <a:t>عطارد کوچکترین سیاره است</a:t>
            </a:r>
            <a:endParaRPr sz="1600" dirty="0">
              <a:solidFill>
                <a:schemeClr val="accent5"/>
              </a:solidFill>
              <a:latin typeface="Vazir" panose="020B0603030804020204" pitchFamily="34" charset="-78"/>
              <a:ea typeface="Roboto"/>
              <a:cs typeface="Vazir" panose="020B0603030804020204" pitchFamily="34" charset="-78"/>
              <a:sym typeface="Roboto"/>
            </a:endParaRPr>
          </a:p>
        </p:txBody>
      </p:sp>
      <p:sp>
        <p:nvSpPr>
          <p:cNvPr id="514" name="Google Shape;514;p50"/>
          <p:cNvSpPr txBox="1"/>
          <p:nvPr/>
        </p:nvSpPr>
        <p:spPr>
          <a:xfrm>
            <a:off x="6816825" y="2354218"/>
            <a:ext cx="1611300" cy="2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600">
                <a:solidFill>
                  <a:schemeClr val="accent5"/>
                </a:solidFill>
                <a:latin typeface="Roboto Black"/>
                <a:ea typeface="Roboto Black"/>
                <a:cs typeface="Roboto Black"/>
                <a:sym typeface="Roboto Black"/>
              </a:rPr>
              <a:t>2019</a:t>
            </a:r>
            <a:endParaRPr sz="1600">
              <a:solidFill>
                <a:schemeClr val="accent5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3"/>
          <p:cNvSpPr txBox="1">
            <a:spLocks noGrp="1"/>
          </p:cNvSpPr>
          <p:nvPr>
            <p:ph type="title"/>
          </p:nvPr>
        </p:nvSpPr>
        <p:spPr>
          <a:xfrm>
            <a:off x="2785950" y="539500"/>
            <a:ext cx="56448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محتویات این الگو</a:t>
            </a:r>
            <a:endParaRPr dirty="0"/>
          </a:p>
        </p:txBody>
      </p:sp>
      <p:sp>
        <p:nvSpPr>
          <p:cNvPr id="265" name="Google Shape;265;p33"/>
          <p:cNvSpPr txBox="1">
            <a:spLocks noGrp="1"/>
          </p:cNvSpPr>
          <p:nvPr>
            <p:ph type="body" idx="1"/>
          </p:nvPr>
        </p:nvSpPr>
        <p:spPr>
          <a:xfrm>
            <a:off x="713250" y="1241900"/>
            <a:ext cx="7717500" cy="336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الگوی 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یک ساختار اسلاید بر اساس یک </a:t>
            </a:r>
            <a:r>
              <a:rPr lang="en-GB" dirty="0"/>
              <a:t>CV </a:t>
            </a:r>
            <a:r>
              <a:rPr lang="ar-OM" dirty="0"/>
              <a:t>که به راحتی می توانید آن را با نیازهای خود تطبیق دهید. برای اطلاعات بیشتر در مورد نحوه ویرایش الگو، لطفاً از مدرسه </a:t>
            </a:r>
            <a:r>
              <a:rPr lang="en-GB" dirty="0"/>
              <a:t>PardWeb.ir </a:t>
            </a:r>
            <a:r>
              <a:rPr lang="ar-OM" dirty="0"/>
              <a:t>دیدن کنید یا سؤالات متداول ما را بخوانید 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مجموعه ای از نمادها که برای استفاده در ارائه مناسب هستند را می توان در اسلاید نمادهای جایگزین یافت 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یک تشکر اسلاید، که باید آن را نگه دارید تا اعتبار مناسبی برای طراحی ما داده شود.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یک منابع اسلاید، که در آن پیوندهایی به تمام عناصر استفاده شده در الگو پیدا خواهید کرد.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دستورالعمل استفاده 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اسلایدهای پایانی با: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این فونت ها و رنگ های استفاده شده در قالب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گزیده ای از تصاویر . همچنین می‌توانید با ویرایشگر آنلاین آن‌ها را به دلخواه شخصی‌سازی و متحرک کنید. 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بیشتر منابع اینفوگرافیک ، که اندازه و رنگ آن قابل ویرایش است.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مجموعه ای از نمادهای قابل تنظیم با موضوعات زیر: عمومی، کسب و کار، آواتار، فرآیند خلاق، آموزش، کمک و پشتیبانی، پزشکی، طبیعت، هنرهای نمایشی، </a:t>
            </a:r>
            <a:r>
              <a:rPr lang="en-GB" dirty="0"/>
              <a:t>SEO </a:t>
            </a:r>
            <a:r>
              <a:rPr lang="ar-OM" dirty="0"/>
              <a:t>و بازاریابی، و کار تیمی.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OM" dirty="0"/>
              <a:t>پس از اتمام ویرایش ارائه، می توانید این اسلاید را حذف کنید.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51"/>
          <p:cNvSpPr txBox="1">
            <a:spLocks noGrp="1"/>
          </p:cNvSpPr>
          <p:nvPr>
            <p:ph type="title"/>
          </p:nvPr>
        </p:nvSpPr>
        <p:spPr>
          <a:xfrm>
            <a:off x="2988750" y="539500"/>
            <a:ext cx="3166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درصدها</a:t>
            </a:r>
            <a:endParaRPr/>
          </a:p>
        </p:txBody>
      </p:sp>
      <p:grpSp>
        <p:nvGrpSpPr>
          <p:cNvPr id="520" name="Google Shape;520;p51"/>
          <p:cNvGrpSpPr/>
          <p:nvPr/>
        </p:nvGrpSpPr>
        <p:grpSpPr>
          <a:xfrm>
            <a:off x="1382752" y="1830649"/>
            <a:ext cx="1405851" cy="1352899"/>
            <a:chOff x="1377265" y="1895297"/>
            <a:chExt cx="1405851" cy="1352899"/>
          </a:xfrm>
        </p:grpSpPr>
        <p:sp>
          <p:nvSpPr>
            <p:cNvPr id="521" name="Google Shape;521;p51"/>
            <p:cNvSpPr/>
            <p:nvPr/>
          </p:nvSpPr>
          <p:spPr>
            <a:xfrm>
              <a:off x="1377265" y="1895297"/>
              <a:ext cx="1405851" cy="1352899"/>
            </a:xfrm>
            <a:custGeom>
              <a:avLst/>
              <a:gdLst/>
              <a:ahLst/>
              <a:cxnLst/>
              <a:rect l="l" t="t" r="r" b="b"/>
              <a:pathLst>
                <a:path w="22753" h="21896" extrusionOk="0">
                  <a:moveTo>
                    <a:pt x="11790" y="681"/>
                  </a:moveTo>
                  <a:cubicBezTo>
                    <a:pt x="13113" y="681"/>
                    <a:pt x="14449" y="939"/>
                    <a:pt x="15723" y="1471"/>
                  </a:cubicBezTo>
                  <a:cubicBezTo>
                    <a:pt x="19564" y="3052"/>
                    <a:pt x="22071" y="6785"/>
                    <a:pt x="22071" y="10954"/>
                  </a:cubicBezTo>
                  <a:cubicBezTo>
                    <a:pt x="22071" y="16621"/>
                    <a:pt x="17466" y="21199"/>
                    <a:pt x="11799" y="21226"/>
                  </a:cubicBezTo>
                  <a:cubicBezTo>
                    <a:pt x="7657" y="21226"/>
                    <a:pt x="3897" y="18719"/>
                    <a:pt x="2316" y="14877"/>
                  </a:cubicBezTo>
                  <a:cubicBezTo>
                    <a:pt x="736" y="11035"/>
                    <a:pt x="1608" y="6621"/>
                    <a:pt x="4551" y="3678"/>
                  </a:cubicBezTo>
                  <a:cubicBezTo>
                    <a:pt x="6500" y="1729"/>
                    <a:pt x="9119" y="681"/>
                    <a:pt x="11790" y="681"/>
                  </a:cubicBezTo>
                  <a:close/>
                  <a:moveTo>
                    <a:pt x="11799" y="0"/>
                  </a:moveTo>
                  <a:cubicBezTo>
                    <a:pt x="7385" y="0"/>
                    <a:pt x="3379" y="2670"/>
                    <a:pt x="1690" y="6758"/>
                  </a:cubicBezTo>
                  <a:cubicBezTo>
                    <a:pt x="0" y="10845"/>
                    <a:pt x="927" y="15559"/>
                    <a:pt x="4060" y="18692"/>
                  </a:cubicBezTo>
                  <a:cubicBezTo>
                    <a:pt x="6155" y="20787"/>
                    <a:pt x="8956" y="21895"/>
                    <a:pt x="11804" y="21895"/>
                  </a:cubicBezTo>
                  <a:cubicBezTo>
                    <a:pt x="13216" y="21895"/>
                    <a:pt x="14640" y="21623"/>
                    <a:pt x="15995" y="21063"/>
                  </a:cubicBezTo>
                  <a:cubicBezTo>
                    <a:pt x="20082" y="19373"/>
                    <a:pt x="22753" y="15368"/>
                    <a:pt x="22753" y="10954"/>
                  </a:cubicBezTo>
                  <a:cubicBezTo>
                    <a:pt x="22753" y="4905"/>
                    <a:pt x="17848" y="0"/>
                    <a:pt x="11799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51"/>
            <p:cNvSpPr/>
            <p:nvPr/>
          </p:nvSpPr>
          <p:spPr>
            <a:xfrm>
              <a:off x="1436209" y="1974321"/>
              <a:ext cx="1267756" cy="1194291"/>
            </a:xfrm>
            <a:custGeom>
              <a:avLst/>
              <a:gdLst/>
              <a:ahLst/>
              <a:cxnLst/>
              <a:rect l="l" t="t" r="r" b="b"/>
              <a:pathLst>
                <a:path w="20518" h="19329" extrusionOk="0">
                  <a:moveTo>
                    <a:pt x="10886" y="2427"/>
                  </a:moveTo>
                  <a:cubicBezTo>
                    <a:pt x="15796" y="2427"/>
                    <a:pt x="19260" y="7236"/>
                    <a:pt x="17739" y="11909"/>
                  </a:cubicBezTo>
                  <a:cubicBezTo>
                    <a:pt x="16688" y="15155"/>
                    <a:pt x="13769" y="16921"/>
                    <a:pt x="10815" y="16921"/>
                  </a:cubicBezTo>
                  <a:cubicBezTo>
                    <a:pt x="8637" y="16921"/>
                    <a:pt x="6440" y="15961"/>
                    <a:pt x="4959" y="13925"/>
                  </a:cubicBezTo>
                  <a:cubicBezTo>
                    <a:pt x="1499" y="9130"/>
                    <a:pt x="4905" y="2427"/>
                    <a:pt x="10845" y="2427"/>
                  </a:cubicBezTo>
                  <a:cubicBezTo>
                    <a:pt x="10859" y="2427"/>
                    <a:pt x="10873" y="2427"/>
                    <a:pt x="10886" y="2427"/>
                  </a:cubicBezTo>
                  <a:close/>
                  <a:moveTo>
                    <a:pt x="10720" y="1"/>
                  </a:moveTo>
                  <a:cubicBezTo>
                    <a:pt x="6548" y="1"/>
                    <a:pt x="2876" y="2711"/>
                    <a:pt x="1635" y="6677"/>
                  </a:cubicBezTo>
                  <a:cubicBezTo>
                    <a:pt x="0" y="11773"/>
                    <a:pt x="2779" y="17222"/>
                    <a:pt x="7848" y="18857"/>
                  </a:cubicBezTo>
                  <a:cubicBezTo>
                    <a:pt x="8837" y="19176"/>
                    <a:pt x="9841" y="19328"/>
                    <a:pt x="10828" y="19328"/>
                  </a:cubicBezTo>
                  <a:cubicBezTo>
                    <a:pt x="14899" y="19328"/>
                    <a:pt x="18690" y="16745"/>
                    <a:pt x="20027" y="12645"/>
                  </a:cubicBezTo>
                  <a:cubicBezTo>
                    <a:pt x="20354" y="11691"/>
                    <a:pt x="20518" y="10683"/>
                    <a:pt x="20518" y="9675"/>
                  </a:cubicBezTo>
                  <a:cubicBezTo>
                    <a:pt x="20518" y="4334"/>
                    <a:pt x="16185" y="2"/>
                    <a:pt x="10845" y="2"/>
                  </a:cubicBezTo>
                  <a:cubicBezTo>
                    <a:pt x="10803" y="1"/>
                    <a:pt x="10762" y="1"/>
                    <a:pt x="10720" y="1"/>
                  </a:cubicBezTo>
                  <a:close/>
                </a:path>
              </a:pathLst>
            </a:custGeom>
            <a:solidFill>
              <a:srgbClr val="B23363">
                <a:alpha val="57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51"/>
            <p:cNvSpPr/>
            <p:nvPr/>
          </p:nvSpPr>
          <p:spPr>
            <a:xfrm>
              <a:off x="2106216" y="1980314"/>
              <a:ext cx="596064" cy="755229"/>
            </a:xfrm>
            <a:custGeom>
              <a:avLst/>
              <a:gdLst/>
              <a:ahLst/>
              <a:cxnLst/>
              <a:rect l="l" t="t" r="r" b="b"/>
              <a:pathLst>
                <a:path w="9647" h="12223" extrusionOk="0">
                  <a:moveTo>
                    <a:pt x="1210" y="0"/>
                  </a:moveTo>
                  <a:cubicBezTo>
                    <a:pt x="551" y="0"/>
                    <a:pt x="1" y="538"/>
                    <a:pt x="1" y="1213"/>
                  </a:cubicBezTo>
                  <a:cubicBezTo>
                    <a:pt x="1" y="1812"/>
                    <a:pt x="437" y="2302"/>
                    <a:pt x="1036" y="2384"/>
                  </a:cubicBezTo>
                  <a:cubicBezTo>
                    <a:pt x="4606" y="2902"/>
                    <a:pt x="7249" y="5981"/>
                    <a:pt x="7249" y="9578"/>
                  </a:cubicBezTo>
                  <a:cubicBezTo>
                    <a:pt x="7249" y="9986"/>
                    <a:pt x="7222" y="10395"/>
                    <a:pt x="7140" y="10804"/>
                  </a:cubicBezTo>
                  <a:cubicBezTo>
                    <a:pt x="7031" y="11376"/>
                    <a:pt x="7385" y="11976"/>
                    <a:pt x="7957" y="12166"/>
                  </a:cubicBezTo>
                  <a:cubicBezTo>
                    <a:pt x="8077" y="12205"/>
                    <a:pt x="8198" y="12223"/>
                    <a:pt x="8318" y="12223"/>
                  </a:cubicBezTo>
                  <a:cubicBezTo>
                    <a:pt x="8878" y="12223"/>
                    <a:pt x="9398" y="11824"/>
                    <a:pt x="9510" y="11240"/>
                  </a:cubicBezTo>
                  <a:cubicBezTo>
                    <a:pt x="9619" y="10668"/>
                    <a:pt x="9647" y="10123"/>
                    <a:pt x="9647" y="9578"/>
                  </a:cubicBezTo>
                  <a:cubicBezTo>
                    <a:pt x="9647" y="4782"/>
                    <a:pt x="6132" y="695"/>
                    <a:pt x="1390" y="14"/>
                  </a:cubicBezTo>
                  <a:cubicBezTo>
                    <a:pt x="1330" y="5"/>
                    <a:pt x="1269" y="0"/>
                    <a:pt x="12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4" name="Google Shape;524;p51"/>
          <p:cNvGrpSpPr/>
          <p:nvPr/>
        </p:nvGrpSpPr>
        <p:grpSpPr>
          <a:xfrm>
            <a:off x="3873663" y="1830649"/>
            <a:ext cx="1405920" cy="1352906"/>
            <a:chOff x="3124963" y="2027402"/>
            <a:chExt cx="1293394" cy="1244623"/>
          </a:xfrm>
        </p:grpSpPr>
        <p:sp>
          <p:nvSpPr>
            <p:cNvPr id="525" name="Google Shape;525;p51"/>
            <p:cNvSpPr/>
            <p:nvPr/>
          </p:nvSpPr>
          <p:spPr>
            <a:xfrm>
              <a:off x="3124963" y="2027402"/>
              <a:ext cx="1293394" cy="1244623"/>
            </a:xfrm>
            <a:custGeom>
              <a:avLst/>
              <a:gdLst/>
              <a:ahLst/>
              <a:cxnLst/>
              <a:rect l="l" t="t" r="r" b="b"/>
              <a:pathLst>
                <a:path w="22754" h="21896" extrusionOk="0">
                  <a:moveTo>
                    <a:pt x="11817" y="681"/>
                  </a:moveTo>
                  <a:cubicBezTo>
                    <a:pt x="13141" y="681"/>
                    <a:pt x="14477" y="939"/>
                    <a:pt x="15750" y="1471"/>
                  </a:cubicBezTo>
                  <a:cubicBezTo>
                    <a:pt x="19565" y="3052"/>
                    <a:pt x="22072" y="6785"/>
                    <a:pt x="22072" y="10954"/>
                  </a:cubicBezTo>
                  <a:cubicBezTo>
                    <a:pt x="22072" y="16621"/>
                    <a:pt x="17467" y="21199"/>
                    <a:pt x="11799" y="21226"/>
                  </a:cubicBezTo>
                  <a:cubicBezTo>
                    <a:pt x="7658" y="21226"/>
                    <a:pt x="3925" y="18719"/>
                    <a:pt x="2317" y="14877"/>
                  </a:cubicBezTo>
                  <a:cubicBezTo>
                    <a:pt x="737" y="11035"/>
                    <a:pt x="1609" y="6621"/>
                    <a:pt x="4551" y="3678"/>
                  </a:cubicBezTo>
                  <a:cubicBezTo>
                    <a:pt x="6519" y="1729"/>
                    <a:pt x="9144" y="681"/>
                    <a:pt x="11817" y="681"/>
                  </a:cubicBezTo>
                  <a:close/>
                  <a:moveTo>
                    <a:pt x="11799" y="0"/>
                  </a:moveTo>
                  <a:cubicBezTo>
                    <a:pt x="7385" y="0"/>
                    <a:pt x="3380" y="2670"/>
                    <a:pt x="1690" y="6758"/>
                  </a:cubicBezTo>
                  <a:cubicBezTo>
                    <a:pt x="1" y="10845"/>
                    <a:pt x="927" y="15559"/>
                    <a:pt x="4061" y="18692"/>
                  </a:cubicBezTo>
                  <a:cubicBezTo>
                    <a:pt x="6156" y="20787"/>
                    <a:pt x="8957" y="21895"/>
                    <a:pt x="11805" y="21895"/>
                  </a:cubicBezTo>
                  <a:cubicBezTo>
                    <a:pt x="13217" y="21895"/>
                    <a:pt x="14641" y="21623"/>
                    <a:pt x="15996" y="21063"/>
                  </a:cubicBezTo>
                  <a:cubicBezTo>
                    <a:pt x="20083" y="19373"/>
                    <a:pt x="22753" y="15368"/>
                    <a:pt x="22753" y="10954"/>
                  </a:cubicBezTo>
                  <a:cubicBezTo>
                    <a:pt x="22753" y="4905"/>
                    <a:pt x="17848" y="0"/>
                    <a:pt x="11799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51"/>
            <p:cNvSpPr/>
            <p:nvPr/>
          </p:nvSpPr>
          <p:spPr>
            <a:xfrm>
              <a:off x="3183850" y="2100100"/>
              <a:ext cx="1160155" cy="1091149"/>
            </a:xfrm>
            <a:custGeom>
              <a:avLst/>
              <a:gdLst/>
              <a:ahLst/>
              <a:cxnLst/>
              <a:rect l="l" t="t" r="r" b="b"/>
              <a:pathLst>
                <a:path w="20410" h="19196" extrusionOk="0">
                  <a:moveTo>
                    <a:pt x="10708" y="2436"/>
                  </a:moveTo>
                  <a:cubicBezTo>
                    <a:pt x="14432" y="2436"/>
                    <a:pt x="18011" y="5333"/>
                    <a:pt x="18011" y="9702"/>
                  </a:cubicBezTo>
                  <a:cubicBezTo>
                    <a:pt x="18011" y="13707"/>
                    <a:pt x="14769" y="16950"/>
                    <a:pt x="10763" y="16950"/>
                  </a:cubicBezTo>
                  <a:cubicBezTo>
                    <a:pt x="4306" y="16950"/>
                    <a:pt x="1063" y="9130"/>
                    <a:pt x="5641" y="4579"/>
                  </a:cubicBezTo>
                  <a:cubicBezTo>
                    <a:pt x="7113" y="3098"/>
                    <a:pt x="8927" y="2436"/>
                    <a:pt x="10708" y="2436"/>
                  </a:cubicBezTo>
                  <a:close/>
                  <a:moveTo>
                    <a:pt x="10639" y="1"/>
                  </a:moveTo>
                  <a:cubicBezTo>
                    <a:pt x="6493" y="1"/>
                    <a:pt x="2795" y="2685"/>
                    <a:pt x="1581" y="6677"/>
                  </a:cubicBezTo>
                  <a:cubicBezTo>
                    <a:pt x="0" y="11718"/>
                    <a:pt x="2780" y="17086"/>
                    <a:pt x="7793" y="18721"/>
                  </a:cubicBezTo>
                  <a:cubicBezTo>
                    <a:pt x="8785" y="19043"/>
                    <a:pt x="9791" y="19196"/>
                    <a:pt x="10780" y="19196"/>
                  </a:cubicBezTo>
                  <a:cubicBezTo>
                    <a:pt x="14815" y="19196"/>
                    <a:pt x="18567" y="16650"/>
                    <a:pt x="19946" y="12645"/>
                  </a:cubicBezTo>
                  <a:cubicBezTo>
                    <a:pt x="20246" y="11664"/>
                    <a:pt x="20409" y="10656"/>
                    <a:pt x="20409" y="9647"/>
                  </a:cubicBezTo>
                  <a:cubicBezTo>
                    <a:pt x="20409" y="4334"/>
                    <a:pt x="16104" y="2"/>
                    <a:pt x="10763" y="2"/>
                  </a:cubicBezTo>
                  <a:cubicBezTo>
                    <a:pt x="10722" y="1"/>
                    <a:pt x="10680" y="1"/>
                    <a:pt x="10639" y="1"/>
                  </a:cubicBezTo>
                  <a:close/>
                </a:path>
              </a:pathLst>
            </a:custGeom>
            <a:solidFill>
              <a:srgbClr val="F79324">
                <a:alpha val="61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51"/>
            <p:cNvSpPr/>
            <p:nvPr/>
          </p:nvSpPr>
          <p:spPr>
            <a:xfrm>
              <a:off x="3795628" y="2105614"/>
              <a:ext cx="551429" cy="957569"/>
            </a:xfrm>
            <a:custGeom>
              <a:avLst/>
              <a:gdLst/>
              <a:ahLst/>
              <a:cxnLst/>
              <a:rect l="l" t="t" r="r" b="b"/>
              <a:pathLst>
                <a:path w="9701" h="16846" extrusionOk="0">
                  <a:moveTo>
                    <a:pt x="1215" y="0"/>
                  </a:moveTo>
                  <a:cubicBezTo>
                    <a:pt x="574" y="0"/>
                    <a:pt x="0" y="538"/>
                    <a:pt x="0" y="1213"/>
                  </a:cubicBezTo>
                  <a:cubicBezTo>
                    <a:pt x="28" y="1812"/>
                    <a:pt x="464" y="2302"/>
                    <a:pt x="1063" y="2384"/>
                  </a:cubicBezTo>
                  <a:cubicBezTo>
                    <a:pt x="7003" y="3256"/>
                    <a:pt x="9374" y="10559"/>
                    <a:pt x="5068" y="14755"/>
                  </a:cubicBezTo>
                  <a:cubicBezTo>
                    <a:pt x="4633" y="15191"/>
                    <a:pt x="4578" y="15845"/>
                    <a:pt x="4932" y="16335"/>
                  </a:cubicBezTo>
                  <a:cubicBezTo>
                    <a:pt x="5162" y="16672"/>
                    <a:pt x="5530" y="16846"/>
                    <a:pt x="5904" y="16846"/>
                  </a:cubicBezTo>
                  <a:cubicBezTo>
                    <a:pt x="6196" y="16846"/>
                    <a:pt x="6492" y="16741"/>
                    <a:pt x="6731" y="16526"/>
                  </a:cubicBezTo>
                  <a:cubicBezTo>
                    <a:pt x="8638" y="14728"/>
                    <a:pt x="9701" y="12194"/>
                    <a:pt x="9673" y="9550"/>
                  </a:cubicBezTo>
                  <a:cubicBezTo>
                    <a:pt x="9673" y="4782"/>
                    <a:pt x="6131" y="695"/>
                    <a:pt x="1390" y="14"/>
                  </a:cubicBezTo>
                  <a:cubicBezTo>
                    <a:pt x="1331" y="5"/>
                    <a:pt x="1273" y="0"/>
                    <a:pt x="12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8" name="Google Shape;528;p51"/>
          <p:cNvGrpSpPr/>
          <p:nvPr/>
        </p:nvGrpSpPr>
        <p:grpSpPr>
          <a:xfrm>
            <a:off x="6364635" y="1830649"/>
            <a:ext cx="1407588" cy="1352906"/>
            <a:chOff x="6422357" y="2027402"/>
            <a:chExt cx="1294929" cy="1244623"/>
          </a:xfrm>
        </p:grpSpPr>
        <p:sp>
          <p:nvSpPr>
            <p:cNvPr id="529" name="Google Shape;529;p51"/>
            <p:cNvSpPr/>
            <p:nvPr/>
          </p:nvSpPr>
          <p:spPr>
            <a:xfrm>
              <a:off x="6422357" y="2027402"/>
              <a:ext cx="1294929" cy="1244623"/>
            </a:xfrm>
            <a:custGeom>
              <a:avLst/>
              <a:gdLst/>
              <a:ahLst/>
              <a:cxnLst/>
              <a:rect l="l" t="t" r="r" b="b"/>
              <a:pathLst>
                <a:path w="22781" h="21896" extrusionOk="0">
                  <a:moveTo>
                    <a:pt x="11817" y="681"/>
                  </a:moveTo>
                  <a:cubicBezTo>
                    <a:pt x="13141" y="681"/>
                    <a:pt x="14477" y="939"/>
                    <a:pt x="15750" y="1471"/>
                  </a:cubicBezTo>
                  <a:cubicBezTo>
                    <a:pt x="19592" y="3052"/>
                    <a:pt x="22099" y="6785"/>
                    <a:pt x="22099" y="10954"/>
                  </a:cubicBezTo>
                  <a:cubicBezTo>
                    <a:pt x="22072" y="16621"/>
                    <a:pt x="17494" y="21199"/>
                    <a:pt x="11827" y="21226"/>
                  </a:cubicBezTo>
                  <a:cubicBezTo>
                    <a:pt x="7658" y="21226"/>
                    <a:pt x="3925" y="18719"/>
                    <a:pt x="2344" y="14877"/>
                  </a:cubicBezTo>
                  <a:cubicBezTo>
                    <a:pt x="737" y="11035"/>
                    <a:pt x="1636" y="6621"/>
                    <a:pt x="4551" y="3678"/>
                  </a:cubicBezTo>
                  <a:cubicBezTo>
                    <a:pt x="6519" y="1729"/>
                    <a:pt x="9144" y="681"/>
                    <a:pt x="11817" y="681"/>
                  </a:cubicBezTo>
                  <a:close/>
                  <a:moveTo>
                    <a:pt x="11827" y="0"/>
                  </a:moveTo>
                  <a:cubicBezTo>
                    <a:pt x="7385" y="0"/>
                    <a:pt x="3407" y="2670"/>
                    <a:pt x="1718" y="6758"/>
                  </a:cubicBezTo>
                  <a:cubicBezTo>
                    <a:pt x="1" y="10845"/>
                    <a:pt x="955" y="15559"/>
                    <a:pt x="4088" y="18692"/>
                  </a:cubicBezTo>
                  <a:cubicBezTo>
                    <a:pt x="6183" y="20787"/>
                    <a:pt x="8972" y="21895"/>
                    <a:pt x="11812" y="21895"/>
                  </a:cubicBezTo>
                  <a:cubicBezTo>
                    <a:pt x="13220" y="21895"/>
                    <a:pt x="14641" y="21623"/>
                    <a:pt x="15996" y="21063"/>
                  </a:cubicBezTo>
                  <a:cubicBezTo>
                    <a:pt x="20110" y="19373"/>
                    <a:pt x="22780" y="15368"/>
                    <a:pt x="22780" y="10954"/>
                  </a:cubicBezTo>
                  <a:cubicBezTo>
                    <a:pt x="22753" y="4905"/>
                    <a:pt x="17876" y="0"/>
                    <a:pt x="11827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51"/>
            <p:cNvSpPr/>
            <p:nvPr/>
          </p:nvSpPr>
          <p:spPr>
            <a:xfrm>
              <a:off x="6478118" y="2101692"/>
              <a:ext cx="1166351" cy="1097686"/>
            </a:xfrm>
            <a:custGeom>
              <a:avLst/>
              <a:gdLst/>
              <a:ahLst/>
              <a:cxnLst/>
              <a:rect l="l" t="t" r="r" b="b"/>
              <a:pathLst>
                <a:path w="20519" h="19311" extrusionOk="0">
                  <a:moveTo>
                    <a:pt x="10809" y="2462"/>
                  </a:moveTo>
                  <a:cubicBezTo>
                    <a:pt x="14542" y="2462"/>
                    <a:pt x="18121" y="5360"/>
                    <a:pt x="18121" y="9728"/>
                  </a:cubicBezTo>
                  <a:cubicBezTo>
                    <a:pt x="18121" y="13761"/>
                    <a:pt x="14851" y="17004"/>
                    <a:pt x="10846" y="17004"/>
                  </a:cubicBezTo>
                  <a:cubicBezTo>
                    <a:pt x="4388" y="16976"/>
                    <a:pt x="1145" y="9183"/>
                    <a:pt x="5723" y="4606"/>
                  </a:cubicBezTo>
                  <a:cubicBezTo>
                    <a:pt x="7204" y="3125"/>
                    <a:pt x="9024" y="2462"/>
                    <a:pt x="10809" y="2462"/>
                  </a:cubicBezTo>
                  <a:close/>
                  <a:moveTo>
                    <a:pt x="10721" y="0"/>
                  </a:moveTo>
                  <a:cubicBezTo>
                    <a:pt x="6576" y="0"/>
                    <a:pt x="2904" y="2684"/>
                    <a:pt x="1663" y="6677"/>
                  </a:cubicBezTo>
                  <a:cubicBezTo>
                    <a:pt x="1" y="11745"/>
                    <a:pt x="2780" y="17194"/>
                    <a:pt x="7876" y="18829"/>
                  </a:cubicBezTo>
                  <a:cubicBezTo>
                    <a:pt x="8871" y="19156"/>
                    <a:pt x="9882" y="19311"/>
                    <a:pt x="10875" y="19311"/>
                  </a:cubicBezTo>
                  <a:cubicBezTo>
                    <a:pt x="14938" y="19311"/>
                    <a:pt x="18715" y="16716"/>
                    <a:pt x="20028" y="12644"/>
                  </a:cubicBezTo>
                  <a:cubicBezTo>
                    <a:pt x="20355" y="11663"/>
                    <a:pt x="20519" y="10655"/>
                    <a:pt x="20519" y="9647"/>
                  </a:cubicBezTo>
                  <a:cubicBezTo>
                    <a:pt x="20519" y="4306"/>
                    <a:pt x="16186" y="1"/>
                    <a:pt x="10846" y="1"/>
                  </a:cubicBezTo>
                  <a:cubicBezTo>
                    <a:pt x="10804" y="0"/>
                    <a:pt x="10762" y="0"/>
                    <a:pt x="10721" y="0"/>
                  </a:cubicBezTo>
                  <a:close/>
                </a:path>
              </a:pathLst>
            </a:custGeom>
            <a:solidFill>
              <a:srgbClr val="DE5926">
                <a:alpha val="61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51"/>
            <p:cNvSpPr/>
            <p:nvPr/>
          </p:nvSpPr>
          <p:spPr>
            <a:xfrm>
              <a:off x="7094557" y="2105614"/>
              <a:ext cx="551429" cy="1088534"/>
            </a:xfrm>
            <a:custGeom>
              <a:avLst/>
              <a:gdLst/>
              <a:ahLst/>
              <a:cxnLst/>
              <a:rect l="l" t="t" r="r" b="b"/>
              <a:pathLst>
                <a:path w="9701" h="19150" extrusionOk="0">
                  <a:moveTo>
                    <a:pt x="1265" y="1"/>
                  </a:moveTo>
                  <a:cubicBezTo>
                    <a:pt x="578" y="1"/>
                    <a:pt x="1" y="565"/>
                    <a:pt x="1" y="1267"/>
                  </a:cubicBezTo>
                  <a:cubicBezTo>
                    <a:pt x="1" y="1894"/>
                    <a:pt x="464" y="2411"/>
                    <a:pt x="1091" y="2520"/>
                  </a:cubicBezTo>
                  <a:cubicBezTo>
                    <a:pt x="4660" y="3038"/>
                    <a:pt x="7276" y="6117"/>
                    <a:pt x="7249" y="9714"/>
                  </a:cubicBezTo>
                  <a:cubicBezTo>
                    <a:pt x="7249" y="13338"/>
                    <a:pt x="4578" y="16362"/>
                    <a:pt x="1009" y="16853"/>
                  </a:cubicBezTo>
                  <a:cubicBezTo>
                    <a:pt x="437" y="16935"/>
                    <a:pt x="1" y="17425"/>
                    <a:pt x="1" y="17997"/>
                  </a:cubicBezTo>
                  <a:cubicBezTo>
                    <a:pt x="1" y="18633"/>
                    <a:pt x="522" y="19150"/>
                    <a:pt x="1146" y="19150"/>
                  </a:cubicBezTo>
                  <a:cubicBezTo>
                    <a:pt x="1190" y="19150"/>
                    <a:pt x="1236" y="19147"/>
                    <a:pt x="1281" y="19142"/>
                  </a:cubicBezTo>
                  <a:cubicBezTo>
                    <a:pt x="6022" y="18515"/>
                    <a:pt x="9619" y="14455"/>
                    <a:pt x="9646" y="9659"/>
                  </a:cubicBezTo>
                  <a:cubicBezTo>
                    <a:pt x="9701" y="4864"/>
                    <a:pt x="6186" y="749"/>
                    <a:pt x="1445" y="14"/>
                  </a:cubicBezTo>
                  <a:cubicBezTo>
                    <a:pt x="1384" y="5"/>
                    <a:pt x="1324" y="1"/>
                    <a:pt x="12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2" name="Google Shape;532;p51"/>
          <p:cNvSpPr txBox="1">
            <a:spLocks noGrp="1"/>
          </p:cNvSpPr>
          <p:nvPr>
            <p:ph type="title" idx="2"/>
          </p:nvPr>
        </p:nvSpPr>
        <p:spPr>
          <a:xfrm>
            <a:off x="1646031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30%</a:t>
            </a:r>
            <a:endParaRPr/>
          </a:p>
        </p:txBody>
      </p:sp>
      <p:sp>
        <p:nvSpPr>
          <p:cNvPr id="533" name="Google Shape;533;p51"/>
          <p:cNvSpPr txBox="1">
            <a:spLocks noGrp="1"/>
          </p:cNvSpPr>
          <p:nvPr>
            <p:ph type="subTitle" idx="1"/>
          </p:nvPr>
        </p:nvSpPr>
        <p:spPr>
          <a:xfrm>
            <a:off x="1271275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534" name="Google Shape;534;p51"/>
          <p:cNvSpPr txBox="1">
            <a:spLocks noGrp="1"/>
          </p:cNvSpPr>
          <p:nvPr>
            <p:ph type="title" idx="3"/>
          </p:nvPr>
        </p:nvSpPr>
        <p:spPr>
          <a:xfrm>
            <a:off x="4136972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40%</a:t>
            </a:r>
            <a:endParaRPr/>
          </a:p>
        </p:txBody>
      </p:sp>
      <p:sp>
        <p:nvSpPr>
          <p:cNvPr id="535" name="Google Shape;535;p51"/>
          <p:cNvSpPr txBox="1">
            <a:spLocks noGrp="1"/>
          </p:cNvSpPr>
          <p:nvPr>
            <p:ph type="subTitle" idx="4"/>
          </p:nvPr>
        </p:nvSpPr>
        <p:spPr>
          <a:xfrm>
            <a:off x="3777213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مشتری بزرگترین سیاره از همه آنهاست</a:t>
            </a:r>
            <a:endParaRPr dirty="0"/>
          </a:p>
        </p:txBody>
      </p:sp>
      <p:sp>
        <p:nvSpPr>
          <p:cNvPr id="536" name="Google Shape;536;p51"/>
          <p:cNvSpPr txBox="1">
            <a:spLocks noGrp="1"/>
          </p:cNvSpPr>
          <p:nvPr>
            <p:ph type="title" idx="5"/>
          </p:nvPr>
        </p:nvSpPr>
        <p:spPr>
          <a:xfrm>
            <a:off x="6628779" y="2213851"/>
            <a:ext cx="8793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50%</a:t>
            </a:r>
            <a:endParaRPr/>
          </a:p>
        </p:txBody>
      </p:sp>
      <p:sp>
        <p:nvSpPr>
          <p:cNvPr id="537" name="Google Shape;537;p51"/>
          <p:cNvSpPr txBox="1">
            <a:spLocks noGrp="1"/>
          </p:cNvSpPr>
          <p:nvPr>
            <p:ph type="subTitle" idx="6"/>
          </p:nvPr>
        </p:nvSpPr>
        <p:spPr>
          <a:xfrm>
            <a:off x="6264125" y="3335951"/>
            <a:ext cx="1608600" cy="7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زهره دومین سیاره از خورشید است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52"/>
          <p:cNvSpPr txBox="1">
            <a:spLocks noGrp="1"/>
          </p:cNvSpPr>
          <p:nvPr>
            <p:ph type="title"/>
          </p:nvPr>
        </p:nvSpPr>
        <p:spPr>
          <a:xfrm>
            <a:off x="3628575" y="1699700"/>
            <a:ext cx="3276300" cy="165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0400" dirty="0"/>
              <a:t>478</a:t>
            </a:r>
            <a:endParaRPr sz="10400" dirty="0"/>
          </a:p>
        </p:txBody>
      </p:sp>
      <p:sp>
        <p:nvSpPr>
          <p:cNvPr id="543" name="Google Shape;543;p52"/>
          <p:cNvSpPr txBox="1">
            <a:spLocks noGrp="1"/>
          </p:cNvSpPr>
          <p:nvPr>
            <p:ph type="subTitle" idx="1"/>
          </p:nvPr>
        </p:nvSpPr>
        <p:spPr>
          <a:xfrm>
            <a:off x="3628575" y="3530250"/>
            <a:ext cx="3276300" cy="51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200" dirty="0"/>
              <a:t>اعداد بزرگ توجه مخاطبان شما را جلب می کند</a:t>
            </a:r>
            <a:endParaRPr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8" name="Google Shape;548;p53"/>
          <p:cNvGrpSpPr/>
          <p:nvPr/>
        </p:nvGrpSpPr>
        <p:grpSpPr>
          <a:xfrm>
            <a:off x="7156562" y="2146014"/>
            <a:ext cx="365026" cy="471320"/>
            <a:chOff x="3330425" y="4625625"/>
            <a:chExt cx="224825" cy="290275"/>
          </a:xfrm>
        </p:grpSpPr>
        <p:sp>
          <p:nvSpPr>
            <p:cNvPr id="549" name="Google Shape;549;p53"/>
            <p:cNvSpPr/>
            <p:nvPr/>
          </p:nvSpPr>
          <p:spPr>
            <a:xfrm>
              <a:off x="3330425" y="4625625"/>
              <a:ext cx="224825" cy="290275"/>
            </a:xfrm>
            <a:custGeom>
              <a:avLst/>
              <a:gdLst/>
              <a:ahLst/>
              <a:cxnLst/>
              <a:rect l="l" t="t" r="r" b="b"/>
              <a:pathLst>
                <a:path w="8993" h="11611" extrusionOk="0">
                  <a:moveTo>
                    <a:pt x="6595" y="720"/>
                  </a:moveTo>
                  <a:lnTo>
                    <a:pt x="8273" y="2399"/>
                  </a:lnTo>
                  <a:lnTo>
                    <a:pt x="6595" y="2399"/>
                  </a:lnTo>
                  <a:lnTo>
                    <a:pt x="6595" y="720"/>
                  </a:lnTo>
                  <a:close/>
                  <a:moveTo>
                    <a:pt x="6195" y="401"/>
                  </a:moveTo>
                  <a:cubicBezTo>
                    <a:pt x="6195" y="420"/>
                    <a:pt x="6195" y="440"/>
                    <a:pt x="6195" y="480"/>
                  </a:cubicBezTo>
                  <a:lnTo>
                    <a:pt x="6195" y="2798"/>
                  </a:lnTo>
                  <a:lnTo>
                    <a:pt x="8593" y="2798"/>
                  </a:lnTo>
                  <a:lnTo>
                    <a:pt x="8593" y="7794"/>
                  </a:lnTo>
                  <a:lnTo>
                    <a:pt x="400" y="7794"/>
                  </a:lnTo>
                  <a:lnTo>
                    <a:pt x="400" y="480"/>
                  </a:lnTo>
                  <a:cubicBezTo>
                    <a:pt x="400" y="440"/>
                    <a:pt x="440" y="401"/>
                    <a:pt x="480" y="401"/>
                  </a:cubicBezTo>
                  <a:close/>
                  <a:moveTo>
                    <a:pt x="8593" y="8193"/>
                  </a:moveTo>
                  <a:lnTo>
                    <a:pt x="8593" y="11111"/>
                  </a:lnTo>
                  <a:cubicBezTo>
                    <a:pt x="8593" y="11151"/>
                    <a:pt x="8553" y="11191"/>
                    <a:pt x="8493" y="11191"/>
                  </a:cubicBezTo>
                  <a:lnTo>
                    <a:pt x="500" y="11191"/>
                  </a:lnTo>
                  <a:cubicBezTo>
                    <a:pt x="440" y="11191"/>
                    <a:pt x="400" y="11151"/>
                    <a:pt x="400" y="11111"/>
                  </a:cubicBezTo>
                  <a:lnTo>
                    <a:pt x="400" y="8193"/>
                  </a:lnTo>
                  <a:close/>
                  <a:moveTo>
                    <a:pt x="500" y="1"/>
                  </a:moveTo>
                  <a:cubicBezTo>
                    <a:pt x="220" y="1"/>
                    <a:pt x="1" y="221"/>
                    <a:pt x="1" y="500"/>
                  </a:cubicBezTo>
                  <a:lnTo>
                    <a:pt x="1" y="11111"/>
                  </a:lnTo>
                  <a:cubicBezTo>
                    <a:pt x="1" y="11391"/>
                    <a:pt x="220" y="11610"/>
                    <a:pt x="500" y="11610"/>
                  </a:cubicBezTo>
                  <a:lnTo>
                    <a:pt x="8493" y="11610"/>
                  </a:lnTo>
                  <a:cubicBezTo>
                    <a:pt x="8773" y="11610"/>
                    <a:pt x="8992" y="11391"/>
                    <a:pt x="8992" y="11111"/>
                  </a:cubicBezTo>
                  <a:lnTo>
                    <a:pt x="8992" y="2698"/>
                  </a:lnTo>
                  <a:cubicBezTo>
                    <a:pt x="8992" y="2599"/>
                    <a:pt x="8952" y="2499"/>
                    <a:pt x="8892" y="2419"/>
                  </a:cubicBezTo>
                  <a:lnTo>
                    <a:pt x="8872" y="2439"/>
                  </a:lnTo>
                  <a:lnTo>
                    <a:pt x="8733" y="2279"/>
                  </a:lnTo>
                  <a:lnTo>
                    <a:pt x="6714" y="261"/>
                  </a:lnTo>
                  <a:lnTo>
                    <a:pt x="6555" y="121"/>
                  </a:lnTo>
                  <a:cubicBezTo>
                    <a:pt x="6475" y="41"/>
                    <a:pt x="6395" y="1"/>
                    <a:pt x="62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0" name="Google Shape;550;p53"/>
            <p:cNvSpPr/>
            <p:nvPr/>
          </p:nvSpPr>
          <p:spPr>
            <a:xfrm>
              <a:off x="3382375" y="4845425"/>
              <a:ext cx="32500" cy="50000"/>
            </a:xfrm>
            <a:custGeom>
              <a:avLst/>
              <a:gdLst/>
              <a:ahLst/>
              <a:cxnLst/>
              <a:rect l="l" t="t" r="r" b="b"/>
              <a:pathLst>
                <a:path w="1300" h="2000" extrusionOk="0">
                  <a:moveTo>
                    <a:pt x="580" y="221"/>
                  </a:moveTo>
                  <a:cubicBezTo>
                    <a:pt x="640" y="221"/>
                    <a:pt x="720" y="241"/>
                    <a:pt x="780" y="261"/>
                  </a:cubicBezTo>
                  <a:cubicBezTo>
                    <a:pt x="820" y="301"/>
                    <a:pt x="860" y="321"/>
                    <a:pt x="900" y="361"/>
                  </a:cubicBezTo>
                  <a:cubicBezTo>
                    <a:pt x="920" y="401"/>
                    <a:pt x="940" y="441"/>
                    <a:pt x="960" y="500"/>
                  </a:cubicBezTo>
                  <a:cubicBezTo>
                    <a:pt x="960" y="520"/>
                    <a:pt x="960" y="560"/>
                    <a:pt x="960" y="600"/>
                  </a:cubicBezTo>
                  <a:cubicBezTo>
                    <a:pt x="960" y="680"/>
                    <a:pt x="940" y="740"/>
                    <a:pt x="920" y="800"/>
                  </a:cubicBezTo>
                  <a:cubicBezTo>
                    <a:pt x="920" y="860"/>
                    <a:pt x="880" y="900"/>
                    <a:pt x="860" y="940"/>
                  </a:cubicBezTo>
                  <a:cubicBezTo>
                    <a:pt x="820" y="960"/>
                    <a:pt x="780" y="1000"/>
                    <a:pt x="740" y="1000"/>
                  </a:cubicBezTo>
                  <a:cubicBezTo>
                    <a:pt x="700" y="1020"/>
                    <a:pt x="660" y="1020"/>
                    <a:pt x="620" y="1020"/>
                  </a:cubicBezTo>
                  <a:lnTo>
                    <a:pt x="340" y="1020"/>
                  </a:lnTo>
                  <a:lnTo>
                    <a:pt x="340" y="221"/>
                  </a:lnTo>
                  <a:close/>
                  <a:moveTo>
                    <a:pt x="1" y="1"/>
                  </a:moveTo>
                  <a:lnTo>
                    <a:pt x="1" y="1999"/>
                  </a:lnTo>
                  <a:lnTo>
                    <a:pt x="340" y="1999"/>
                  </a:lnTo>
                  <a:lnTo>
                    <a:pt x="340" y="1260"/>
                  </a:lnTo>
                  <a:lnTo>
                    <a:pt x="580" y="1260"/>
                  </a:lnTo>
                  <a:cubicBezTo>
                    <a:pt x="680" y="1260"/>
                    <a:pt x="780" y="1260"/>
                    <a:pt x="880" y="1220"/>
                  </a:cubicBezTo>
                  <a:cubicBezTo>
                    <a:pt x="960" y="1200"/>
                    <a:pt x="1020" y="1140"/>
                    <a:pt x="1100" y="1100"/>
                  </a:cubicBezTo>
                  <a:cubicBezTo>
                    <a:pt x="1160" y="1040"/>
                    <a:pt x="1200" y="960"/>
                    <a:pt x="1240" y="880"/>
                  </a:cubicBezTo>
                  <a:cubicBezTo>
                    <a:pt x="1280" y="800"/>
                    <a:pt x="1300" y="700"/>
                    <a:pt x="1280" y="600"/>
                  </a:cubicBezTo>
                  <a:cubicBezTo>
                    <a:pt x="1300" y="520"/>
                    <a:pt x="1260" y="421"/>
                    <a:pt x="1220" y="361"/>
                  </a:cubicBezTo>
                  <a:cubicBezTo>
                    <a:pt x="1180" y="281"/>
                    <a:pt x="1140" y="201"/>
                    <a:pt x="1060" y="161"/>
                  </a:cubicBezTo>
                  <a:cubicBezTo>
                    <a:pt x="1000" y="101"/>
                    <a:pt x="920" y="61"/>
                    <a:pt x="840" y="21"/>
                  </a:cubicBezTo>
                  <a:cubicBezTo>
                    <a:pt x="760" y="1"/>
                    <a:pt x="680" y="1"/>
                    <a:pt x="6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1" name="Google Shape;551;p53"/>
            <p:cNvSpPr/>
            <p:nvPr/>
          </p:nvSpPr>
          <p:spPr>
            <a:xfrm>
              <a:off x="3424350" y="4845225"/>
              <a:ext cx="31500" cy="50200"/>
            </a:xfrm>
            <a:custGeom>
              <a:avLst/>
              <a:gdLst/>
              <a:ahLst/>
              <a:cxnLst/>
              <a:rect l="l" t="t" r="r" b="b"/>
              <a:pathLst>
                <a:path w="1260" h="2008" extrusionOk="0">
                  <a:moveTo>
                    <a:pt x="560" y="229"/>
                  </a:moveTo>
                  <a:cubicBezTo>
                    <a:pt x="620" y="229"/>
                    <a:pt x="700" y="249"/>
                    <a:pt x="759" y="269"/>
                  </a:cubicBezTo>
                  <a:cubicBezTo>
                    <a:pt x="799" y="309"/>
                    <a:pt x="839" y="329"/>
                    <a:pt x="879" y="369"/>
                  </a:cubicBezTo>
                  <a:cubicBezTo>
                    <a:pt x="899" y="409"/>
                    <a:pt x="919" y="449"/>
                    <a:pt x="939" y="508"/>
                  </a:cubicBezTo>
                  <a:cubicBezTo>
                    <a:pt x="939" y="528"/>
                    <a:pt x="939" y="568"/>
                    <a:pt x="939" y="608"/>
                  </a:cubicBezTo>
                  <a:cubicBezTo>
                    <a:pt x="939" y="688"/>
                    <a:pt x="919" y="748"/>
                    <a:pt x="899" y="808"/>
                  </a:cubicBezTo>
                  <a:cubicBezTo>
                    <a:pt x="879" y="868"/>
                    <a:pt x="859" y="908"/>
                    <a:pt x="819" y="948"/>
                  </a:cubicBezTo>
                  <a:cubicBezTo>
                    <a:pt x="799" y="968"/>
                    <a:pt x="759" y="1008"/>
                    <a:pt x="720" y="1008"/>
                  </a:cubicBezTo>
                  <a:cubicBezTo>
                    <a:pt x="680" y="1028"/>
                    <a:pt x="640" y="1028"/>
                    <a:pt x="600" y="1028"/>
                  </a:cubicBezTo>
                  <a:lnTo>
                    <a:pt x="300" y="1028"/>
                  </a:lnTo>
                  <a:lnTo>
                    <a:pt x="300" y="229"/>
                  </a:lnTo>
                  <a:close/>
                  <a:moveTo>
                    <a:pt x="634" y="1"/>
                  </a:moveTo>
                  <a:cubicBezTo>
                    <a:pt x="608" y="1"/>
                    <a:pt x="583" y="3"/>
                    <a:pt x="560" y="9"/>
                  </a:cubicBezTo>
                  <a:lnTo>
                    <a:pt x="0" y="9"/>
                  </a:lnTo>
                  <a:lnTo>
                    <a:pt x="0" y="2007"/>
                  </a:lnTo>
                  <a:lnTo>
                    <a:pt x="320" y="2007"/>
                  </a:lnTo>
                  <a:lnTo>
                    <a:pt x="300" y="1268"/>
                  </a:lnTo>
                  <a:lnTo>
                    <a:pt x="560" y="1268"/>
                  </a:lnTo>
                  <a:cubicBezTo>
                    <a:pt x="660" y="1268"/>
                    <a:pt x="759" y="1268"/>
                    <a:pt x="839" y="1228"/>
                  </a:cubicBezTo>
                  <a:cubicBezTo>
                    <a:pt x="919" y="1208"/>
                    <a:pt x="999" y="1148"/>
                    <a:pt x="1059" y="1108"/>
                  </a:cubicBezTo>
                  <a:cubicBezTo>
                    <a:pt x="1139" y="1048"/>
                    <a:pt x="1179" y="968"/>
                    <a:pt x="1219" y="888"/>
                  </a:cubicBezTo>
                  <a:cubicBezTo>
                    <a:pt x="1239" y="808"/>
                    <a:pt x="1259" y="708"/>
                    <a:pt x="1259" y="608"/>
                  </a:cubicBezTo>
                  <a:cubicBezTo>
                    <a:pt x="1259" y="528"/>
                    <a:pt x="1239" y="429"/>
                    <a:pt x="1199" y="369"/>
                  </a:cubicBezTo>
                  <a:cubicBezTo>
                    <a:pt x="1159" y="289"/>
                    <a:pt x="1099" y="209"/>
                    <a:pt x="1039" y="169"/>
                  </a:cubicBezTo>
                  <a:cubicBezTo>
                    <a:pt x="979" y="109"/>
                    <a:pt x="899" y="69"/>
                    <a:pt x="819" y="29"/>
                  </a:cubicBezTo>
                  <a:cubicBezTo>
                    <a:pt x="763" y="15"/>
                    <a:pt x="696" y="1"/>
                    <a:pt x="6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2" name="Google Shape;552;p53"/>
            <p:cNvSpPr/>
            <p:nvPr/>
          </p:nvSpPr>
          <p:spPr>
            <a:xfrm>
              <a:off x="3462300" y="4844925"/>
              <a:ext cx="38500" cy="50500"/>
            </a:xfrm>
            <a:custGeom>
              <a:avLst/>
              <a:gdLst/>
              <a:ahLst/>
              <a:cxnLst/>
              <a:rect l="l" t="t" r="r" b="b"/>
              <a:pathLst>
                <a:path w="1540" h="2020" extrusionOk="0">
                  <a:moveTo>
                    <a:pt x="1" y="1"/>
                  </a:moveTo>
                  <a:lnTo>
                    <a:pt x="1" y="221"/>
                  </a:lnTo>
                  <a:lnTo>
                    <a:pt x="600" y="221"/>
                  </a:lnTo>
                  <a:lnTo>
                    <a:pt x="600" y="2019"/>
                  </a:lnTo>
                  <a:lnTo>
                    <a:pt x="940" y="2019"/>
                  </a:lnTo>
                  <a:lnTo>
                    <a:pt x="940" y="221"/>
                  </a:lnTo>
                  <a:lnTo>
                    <a:pt x="1539" y="221"/>
                  </a:lnTo>
                  <a:lnTo>
                    <a:pt x="15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3" name="Google Shape;553;p53"/>
            <p:cNvSpPr/>
            <p:nvPr/>
          </p:nvSpPr>
          <p:spPr>
            <a:xfrm>
              <a:off x="3393875" y="4715550"/>
              <a:ext cx="11500" cy="9950"/>
            </a:xfrm>
            <a:custGeom>
              <a:avLst/>
              <a:gdLst/>
              <a:ahLst/>
              <a:cxnLst/>
              <a:rect l="l" t="t" r="r" b="b"/>
              <a:pathLst>
                <a:path w="460" h="398" extrusionOk="0">
                  <a:moveTo>
                    <a:pt x="260" y="1"/>
                  </a:moveTo>
                  <a:cubicBezTo>
                    <a:pt x="80" y="1"/>
                    <a:pt x="0" y="220"/>
                    <a:pt x="120" y="340"/>
                  </a:cubicBezTo>
                  <a:cubicBezTo>
                    <a:pt x="159" y="379"/>
                    <a:pt x="209" y="397"/>
                    <a:pt x="259" y="397"/>
                  </a:cubicBezTo>
                  <a:cubicBezTo>
                    <a:pt x="360" y="397"/>
                    <a:pt x="460" y="322"/>
                    <a:pt x="460" y="200"/>
                  </a:cubicBezTo>
                  <a:cubicBezTo>
                    <a:pt x="460" y="81"/>
                    <a:pt x="380" y="1"/>
                    <a:pt x="2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4" name="Google Shape;554;p53"/>
            <p:cNvSpPr/>
            <p:nvPr/>
          </p:nvSpPr>
          <p:spPr>
            <a:xfrm>
              <a:off x="3393875" y="4755525"/>
              <a:ext cx="11500" cy="9925"/>
            </a:xfrm>
            <a:custGeom>
              <a:avLst/>
              <a:gdLst/>
              <a:ahLst/>
              <a:cxnLst/>
              <a:rect l="l" t="t" r="r" b="b"/>
              <a:pathLst>
                <a:path w="460" h="397" extrusionOk="0">
                  <a:moveTo>
                    <a:pt x="260" y="0"/>
                  </a:moveTo>
                  <a:cubicBezTo>
                    <a:pt x="80" y="0"/>
                    <a:pt x="0" y="220"/>
                    <a:pt x="120" y="340"/>
                  </a:cubicBezTo>
                  <a:cubicBezTo>
                    <a:pt x="159" y="379"/>
                    <a:pt x="209" y="397"/>
                    <a:pt x="259" y="397"/>
                  </a:cubicBezTo>
                  <a:cubicBezTo>
                    <a:pt x="360" y="397"/>
                    <a:pt x="460" y="321"/>
                    <a:pt x="460" y="200"/>
                  </a:cubicBezTo>
                  <a:cubicBezTo>
                    <a:pt x="460" y="80"/>
                    <a:pt x="380" y="0"/>
                    <a:pt x="2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5" name="Google Shape;555;p53"/>
            <p:cNvSpPr/>
            <p:nvPr/>
          </p:nvSpPr>
          <p:spPr>
            <a:xfrm>
              <a:off x="3393875" y="4735525"/>
              <a:ext cx="11500" cy="9950"/>
            </a:xfrm>
            <a:custGeom>
              <a:avLst/>
              <a:gdLst/>
              <a:ahLst/>
              <a:cxnLst/>
              <a:rect l="l" t="t" r="r" b="b"/>
              <a:pathLst>
                <a:path w="460" h="398" extrusionOk="0">
                  <a:moveTo>
                    <a:pt x="260" y="1"/>
                  </a:moveTo>
                  <a:cubicBezTo>
                    <a:pt x="80" y="1"/>
                    <a:pt x="0" y="221"/>
                    <a:pt x="120" y="341"/>
                  </a:cubicBezTo>
                  <a:cubicBezTo>
                    <a:pt x="159" y="380"/>
                    <a:pt x="209" y="398"/>
                    <a:pt x="259" y="398"/>
                  </a:cubicBezTo>
                  <a:cubicBezTo>
                    <a:pt x="360" y="398"/>
                    <a:pt x="460" y="322"/>
                    <a:pt x="460" y="201"/>
                  </a:cubicBezTo>
                  <a:cubicBezTo>
                    <a:pt x="460" y="81"/>
                    <a:pt x="380" y="1"/>
                    <a:pt x="2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6" name="Google Shape;556;p53"/>
            <p:cNvSpPr/>
            <p:nvPr/>
          </p:nvSpPr>
          <p:spPr>
            <a:xfrm>
              <a:off x="3403350" y="4725550"/>
              <a:ext cx="12025" cy="9825"/>
            </a:xfrm>
            <a:custGeom>
              <a:avLst/>
              <a:gdLst/>
              <a:ahLst/>
              <a:cxnLst/>
              <a:rect l="l" t="t" r="r" b="b"/>
              <a:pathLst>
                <a:path w="481" h="393" extrusionOk="0">
                  <a:moveTo>
                    <a:pt x="281" y="0"/>
                  </a:moveTo>
                  <a:cubicBezTo>
                    <a:pt x="101" y="0"/>
                    <a:pt x="1" y="200"/>
                    <a:pt x="141" y="340"/>
                  </a:cubicBezTo>
                  <a:cubicBezTo>
                    <a:pt x="178" y="377"/>
                    <a:pt x="224" y="393"/>
                    <a:pt x="270" y="393"/>
                  </a:cubicBezTo>
                  <a:cubicBezTo>
                    <a:pt x="375" y="393"/>
                    <a:pt x="481" y="311"/>
                    <a:pt x="481" y="200"/>
                  </a:cubicBezTo>
                  <a:cubicBezTo>
                    <a:pt x="481" y="80"/>
                    <a:pt x="381" y="0"/>
                    <a:pt x="2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7" name="Google Shape;557;p53"/>
            <p:cNvSpPr/>
            <p:nvPr/>
          </p:nvSpPr>
          <p:spPr>
            <a:xfrm>
              <a:off x="3413350" y="4715550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0" y="1"/>
                  </a:moveTo>
                  <a:cubicBezTo>
                    <a:pt x="100" y="1"/>
                    <a:pt x="1" y="220"/>
                    <a:pt x="140" y="340"/>
                  </a:cubicBezTo>
                  <a:cubicBezTo>
                    <a:pt x="180" y="379"/>
                    <a:pt x="229" y="397"/>
                    <a:pt x="279" y="397"/>
                  </a:cubicBezTo>
                  <a:cubicBezTo>
                    <a:pt x="381" y="397"/>
                    <a:pt x="480" y="322"/>
                    <a:pt x="480" y="200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8" name="Google Shape;558;p53"/>
            <p:cNvSpPr/>
            <p:nvPr/>
          </p:nvSpPr>
          <p:spPr>
            <a:xfrm>
              <a:off x="3403350" y="4745525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1" y="1"/>
                  </a:moveTo>
                  <a:cubicBezTo>
                    <a:pt x="101" y="1"/>
                    <a:pt x="1" y="220"/>
                    <a:pt x="141" y="340"/>
                  </a:cubicBezTo>
                  <a:cubicBezTo>
                    <a:pt x="180" y="379"/>
                    <a:pt x="230" y="397"/>
                    <a:pt x="279" y="397"/>
                  </a:cubicBezTo>
                  <a:cubicBezTo>
                    <a:pt x="381" y="397"/>
                    <a:pt x="481" y="321"/>
                    <a:pt x="481" y="200"/>
                  </a:cubicBezTo>
                  <a:cubicBezTo>
                    <a:pt x="481" y="80"/>
                    <a:pt x="381" y="1"/>
                    <a:pt x="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59" name="Google Shape;559;p53"/>
            <p:cNvSpPr/>
            <p:nvPr/>
          </p:nvSpPr>
          <p:spPr>
            <a:xfrm>
              <a:off x="3413350" y="4755525"/>
              <a:ext cx="12025" cy="9925"/>
            </a:xfrm>
            <a:custGeom>
              <a:avLst/>
              <a:gdLst/>
              <a:ahLst/>
              <a:cxnLst/>
              <a:rect l="l" t="t" r="r" b="b"/>
              <a:pathLst>
                <a:path w="481" h="397" extrusionOk="0">
                  <a:moveTo>
                    <a:pt x="280" y="0"/>
                  </a:moveTo>
                  <a:cubicBezTo>
                    <a:pt x="100" y="0"/>
                    <a:pt x="1" y="220"/>
                    <a:pt x="140" y="340"/>
                  </a:cubicBezTo>
                  <a:cubicBezTo>
                    <a:pt x="180" y="379"/>
                    <a:pt x="229" y="397"/>
                    <a:pt x="279" y="397"/>
                  </a:cubicBezTo>
                  <a:cubicBezTo>
                    <a:pt x="381" y="397"/>
                    <a:pt x="480" y="321"/>
                    <a:pt x="480" y="200"/>
                  </a:cubicBezTo>
                  <a:cubicBezTo>
                    <a:pt x="480" y="80"/>
                    <a:pt x="380" y="0"/>
                    <a:pt x="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0" name="Google Shape;560;p53"/>
            <p:cNvSpPr/>
            <p:nvPr/>
          </p:nvSpPr>
          <p:spPr>
            <a:xfrm>
              <a:off x="3413350" y="4735525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0" y="1"/>
                  </a:moveTo>
                  <a:cubicBezTo>
                    <a:pt x="100" y="1"/>
                    <a:pt x="1" y="221"/>
                    <a:pt x="140" y="341"/>
                  </a:cubicBezTo>
                  <a:cubicBezTo>
                    <a:pt x="180" y="380"/>
                    <a:pt x="229" y="398"/>
                    <a:pt x="279" y="398"/>
                  </a:cubicBezTo>
                  <a:cubicBezTo>
                    <a:pt x="381" y="398"/>
                    <a:pt x="480" y="322"/>
                    <a:pt x="480" y="201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1" name="Google Shape;561;p53"/>
            <p:cNvSpPr/>
            <p:nvPr/>
          </p:nvSpPr>
          <p:spPr>
            <a:xfrm>
              <a:off x="3423350" y="4725550"/>
              <a:ext cx="12000" cy="9825"/>
            </a:xfrm>
            <a:custGeom>
              <a:avLst/>
              <a:gdLst/>
              <a:ahLst/>
              <a:cxnLst/>
              <a:rect l="l" t="t" r="r" b="b"/>
              <a:pathLst>
                <a:path w="480" h="393" extrusionOk="0">
                  <a:moveTo>
                    <a:pt x="280" y="0"/>
                  </a:moveTo>
                  <a:cubicBezTo>
                    <a:pt x="100" y="0"/>
                    <a:pt x="0" y="200"/>
                    <a:pt x="140" y="340"/>
                  </a:cubicBezTo>
                  <a:cubicBezTo>
                    <a:pt x="177" y="377"/>
                    <a:pt x="223" y="393"/>
                    <a:pt x="270" y="393"/>
                  </a:cubicBezTo>
                  <a:cubicBezTo>
                    <a:pt x="374" y="393"/>
                    <a:pt x="480" y="311"/>
                    <a:pt x="480" y="200"/>
                  </a:cubicBezTo>
                  <a:cubicBezTo>
                    <a:pt x="480" y="80"/>
                    <a:pt x="380" y="0"/>
                    <a:pt x="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2" name="Google Shape;562;p53"/>
            <p:cNvSpPr/>
            <p:nvPr/>
          </p:nvSpPr>
          <p:spPr>
            <a:xfrm>
              <a:off x="3433325" y="4715550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1" y="1"/>
                  </a:moveTo>
                  <a:cubicBezTo>
                    <a:pt x="101" y="1"/>
                    <a:pt x="1" y="220"/>
                    <a:pt x="141" y="340"/>
                  </a:cubicBezTo>
                  <a:cubicBezTo>
                    <a:pt x="180" y="379"/>
                    <a:pt x="230" y="397"/>
                    <a:pt x="279" y="397"/>
                  </a:cubicBezTo>
                  <a:cubicBezTo>
                    <a:pt x="381" y="397"/>
                    <a:pt x="480" y="322"/>
                    <a:pt x="480" y="200"/>
                  </a:cubicBezTo>
                  <a:cubicBezTo>
                    <a:pt x="480" y="81"/>
                    <a:pt x="381" y="1"/>
                    <a:pt x="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3" name="Google Shape;563;p53"/>
            <p:cNvSpPr/>
            <p:nvPr/>
          </p:nvSpPr>
          <p:spPr>
            <a:xfrm>
              <a:off x="3423350" y="4745525"/>
              <a:ext cx="12000" cy="9950"/>
            </a:xfrm>
            <a:custGeom>
              <a:avLst/>
              <a:gdLst/>
              <a:ahLst/>
              <a:cxnLst/>
              <a:rect l="l" t="t" r="r" b="b"/>
              <a:pathLst>
                <a:path w="480" h="398" extrusionOk="0">
                  <a:moveTo>
                    <a:pt x="280" y="1"/>
                  </a:moveTo>
                  <a:cubicBezTo>
                    <a:pt x="100" y="1"/>
                    <a:pt x="0" y="220"/>
                    <a:pt x="140" y="340"/>
                  </a:cubicBezTo>
                  <a:cubicBezTo>
                    <a:pt x="179" y="379"/>
                    <a:pt x="229" y="397"/>
                    <a:pt x="278" y="397"/>
                  </a:cubicBezTo>
                  <a:cubicBezTo>
                    <a:pt x="380" y="397"/>
                    <a:pt x="480" y="321"/>
                    <a:pt x="480" y="200"/>
                  </a:cubicBezTo>
                  <a:cubicBezTo>
                    <a:pt x="480" y="80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4" name="Google Shape;564;p53"/>
            <p:cNvSpPr/>
            <p:nvPr/>
          </p:nvSpPr>
          <p:spPr>
            <a:xfrm>
              <a:off x="3435325" y="4755275"/>
              <a:ext cx="10025" cy="10125"/>
            </a:xfrm>
            <a:custGeom>
              <a:avLst/>
              <a:gdLst/>
              <a:ahLst/>
              <a:cxnLst/>
              <a:rect l="l" t="t" r="r" b="b"/>
              <a:pathLst>
                <a:path w="401" h="405" extrusionOk="0">
                  <a:moveTo>
                    <a:pt x="201" y="0"/>
                  </a:moveTo>
                  <a:cubicBezTo>
                    <a:pt x="101" y="0"/>
                    <a:pt x="1" y="70"/>
                    <a:pt x="1" y="210"/>
                  </a:cubicBezTo>
                  <a:cubicBezTo>
                    <a:pt x="1" y="340"/>
                    <a:pt x="101" y="405"/>
                    <a:pt x="201" y="405"/>
                  </a:cubicBezTo>
                  <a:cubicBezTo>
                    <a:pt x="301" y="405"/>
                    <a:pt x="400" y="340"/>
                    <a:pt x="400" y="210"/>
                  </a:cubicBezTo>
                  <a:cubicBezTo>
                    <a:pt x="400" y="70"/>
                    <a:pt x="301" y="0"/>
                    <a:pt x="2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5" name="Google Shape;565;p53"/>
            <p:cNvSpPr/>
            <p:nvPr/>
          </p:nvSpPr>
          <p:spPr>
            <a:xfrm>
              <a:off x="3433325" y="4735525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1" y="1"/>
                  </a:moveTo>
                  <a:cubicBezTo>
                    <a:pt x="101" y="1"/>
                    <a:pt x="1" y="221"/>
                    <a:pt x="141" y="341"/>
                  </a:cubicBezTo>
                  <a:cubicBezTo>
                    <a:pt x="180" y="380"/>
                    <a:pt x="230" y="398"/>
                    <a:pt x="279" y="398"/>
                  </a:cubicBezTo>
                  <a:cubicBezTo>
                    <a:pt x="381" y="398"/>
                    <a:pt x="480" y="322"/>
                    <a:pt x="480" y="201"/>
                  </a:cubicBezTo>
                  <a:cubicBezTo>
                    <a:pt x="480" y="81"/>
                    <a:pt x="381" y="1"/>
                    <a:pt x="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6" name="Google Shape;566;p53"/>
            <p:cNvSpPr/>
            <p:nvPr/>
          </p:nvSpPr>
          <p:spPr>
            <a:xfrm>
              <a:off x="3443825" y="4725550"/>
              <a:ext cx="11525" cy="9825"/>
            </a:xfrm>
            <a:custGeom>
              <a:avLst/>
              <a:gdLst/>
              <a:ahLst/>
              <a:cxnLst/>
              <a:rect l="l" t="t" r="r" b="b"/>
              <a:pathLst>
                <a:path w="461" h="393" extrusionOk="0">
                  <a:moveTo>
                    <a:pt x="260" y="0"/>
                  </a:moveTo>
                  <a:cubicBezTo>
                    <a:pt x="80" y="0"/>
                    <a:pt x="0" y="200"/>
                    <a:pt x="120" y="340"/>
                  </a:cubicBezTo>
                  <a:cubicBezTo>
                    <a:pt x="157" y="377"/>
                    <a:pt x="203" y="393"/>
                    <a:pt x="250" y="393"/>
                  </a:cubicBezTo>
                  <a:cubicBezTo>
                    <a:pt x="354" y="393"/>
                    <a:pt x="460" y="311"/>
                    <a:pt x="460" y="200"/>
                  </a:cubicBezTo>
                  <a:cubicBezTo>
                    <a:pt x="460" y="80"/>
                    <a:pt x="380" y="0"/>
                    <a:pt x="2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7" name="Google Shape;567;p53"/>
            <p:cNvSpPr/>
            <p:nvPr/>
          </p:nvSpPr>
          <p:spPr>
            <a:xfrm>
              <a:off x="3453325" y="4715550"/>
              <a:ext cx="12000" cy="9950"/>
            </a:xfrm>
            <a:custGeom>
              <a:avLst/>
              <a:gdLst/>
              <a:ahLst/>
              <a:cxnLst/>
              <a:rect l="l" t="t" r="r" b="b"/>
              <a:pathLst>
                <a:path w="480" h="398" extrusionOk="0">
                  <a:moveTo>
                    <a:pt x="280" y="1"/>
                  </a:moveTo>
                  <a:cubicBezTo>
                    <a:pt x="100" y="1"/>
                    <a:pt x="0" y="220"/>
                    <a:pt x="140" y="340"/>
                  </a:cubicBezTo>
                  <a:cubicBezTo>
                    <a:pt x="179" y="379"/>
                    <a:pt x="229" y="397"/>
                    <a:pt x="278" y="397"/>
                  </a:cubicBezTo>
                  <a:cubicBezTo>
                    <a:pt x="380" y="397"/>
                    <a:pt x="480" y="322"/>
                    <a:pt x="480" y="200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8" name="Google Shape;568;p53"/>
            <p:cNvSpPr/>
            <p:nvPr/>
          </p:nvSpPr>
          <p:spPr>
            <a:xfrm>
              <a:off x="3443825" y="4745525"/>
              <a:ext cx="11525" cy="9950"/>
            </a:xfrm>
            <a:custGeom>
              <a:avLst/>
              <a:gdLst/>
              <a:ahLst/>
              <a:cxnLst/>
              <a:rect l="l" t="t" r="r" b="b"/>
              <a:pathLst>
                <a:path w="461" h="398" extrusionOk="0">
                  <a:moveTo>
                    <a:pt x="260" y="1"/>
                  </a:moveTo>
                  <a:cubicBezTo>
                    <a:pt x="80" y="1"/>
                    <a:pt x="0" y="220"/>
                    <a:pt x="120" y="340"/>
                  </a:cubicBezTo>
                  <a:cubicBezTo>
                    <a:pt x="160" y="379"/>
                    <a:pt x="209" y="397"/>
                    <a:pt x="259" y="397"/>
                  </a:cubicBezTo>
                  <a:cubicBezTo>
                    <a:pt x="360" y="397"/>
                    <a:pt x="460" y="321"/>
                    <a:pt x="460" y="200"/>
                  </a:cubicBezTo>
                  <a:cubicBezTo>
                    <a:pt x="460" y="80"/>
                    <a:pt x="380" y="1"/>
                    <a:pt x="2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69" name="Google Shape;569;p53"/>
            <p:cNvSpPr/>
            <p:nvPr/>
          </p:nvSpPr>
          <p:spPr>
            <a:xfrm>
              <a:off x="3453325" y="4755525"/>
              <a:ext cx="12000" cy="9925"/>
            </a:xfrm>
            <a:custGeom>
              <a:avLst/>
              <a:gdLst/>
              <a:ahLst/>
              <a:cxnLst/>
              <a:rect l="l" t="t" r="r" b="b"/>
              <a:pathLst>
                <a:path w="480" h="397" extrusionOk="0">
                  <a:moveTo>
                    <a:pt x="280" y="0"/>
                  </a:moveTo>
                  <a:cubicBezTo>
                    <a:pt x="100" y="0"/>
                    <a:pt x="0" y="220"/>
                    <a:pt x="140" y="340"/>
                  </a:cubicBezTo>
                  <a:cubicBezTo>
                    <a:pt x="179" y="379"/>
                    <a:pt x="229" y="397"/>
                    <a:pt x="278" y="397"/>
                  </a:cubicBezTo>
                  <a:cubicBezTo>
                    <a:pt x="380" y="397"/>
                    <a:pt x="480" y="321"/>
                    <a:pt x="480" y="200"/>
                  </a:cubicBezTo>
                  <a:cubicBezTo>
                    <a:pt x="480" y="80"/>
                    <a:pt x="380" y="0"/>
                    <a:pt x="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0" name="Google Shape;570;p53"/>
            <p:cNvSpPr/>
            <p:nvPr/>
          </p:nvSpPr>
          <p:spPr>
            <a:xfrm>
              <a:off x="3453325" y="4735525"/>
              <a:ext cx="12000" cy="9950"/>
            </a:xfrm>
            <a:custGeom>
              <a:avLst/>
              <a:gdLst/>
              <a:ahLst/>
              <a:cxnLst/>
              <a:rect l="l" t="t" r="r" b="b"/>
              <a:pathLst>
                <a:path w="480" h="398" extrusionOk="0">
                  <a:moveTo>
                    <a:pt x="280" y="1"/>
                  </a:moveTo>
                  <a:cubicBezTo>
                    <a:pt x="100" y="1"/>
                    <a:pt x="0" y="221"/>
                    <a:pt x="140" y="341"/>
                  </a:cubicBezTo>
                  <a:cubicBezTo>
                    <a:pt x="179" y="380"/>
                    <a:pt x="229" y="398"/>
                    <a:pt x="278" y="398"/>
                  </a:cubicBezTo>
                  <a:cubicBezTo>
                    <a:pt x="380" y="398"/>
                    <a:pt x="480" y="322"/>
                    <a:pt x="480" y="201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1" name="Google Shape;571;p53"/>
            <p:cNvSpPr/>
            <p:nvPr/>
          </p:nvSpPr>
          <p:spPr>
            <a:xfrm>
              <a:off x="3463300" y="4725550"/>
              <a:ext cx="12025" cy="9825"/>
            </a:xfrm>
            <a:custGeom>
              <a:avLst/>
              <a:gdLst/>
              <a:ahLst/>
              <a:cxnLst/>
              <a:rect l="l" t="t" r="r" b="b"/>
              <a:pathLst>
                <a:path w="481" h="393" extrusionOk="0">
                  <a:moveTo>
                    <a:pt x="280" y="0"/>
                  </a:moveTo>
                  <a:cubicBezTo>
                    <a:pt x="101" y="0"/>
                    <a:pt x="1" y="200"/>
                    <a:pt x="141" y="340"/>
                  </a:cubicBezTo>
                  <a:cubicBezTo>
                    <a:pt x="177" y="377"/>
                    <a:pt x="224" y="393"/>
                    <a:pt x="270" y="393"/>
                  </a:cubicBezTo>
                  <a:cubicBezTo>
                    <a:pt x="375" y="393"/>
                    <a:pt x="480" y="311"/>
                    <a:pt x="480" y="200"/>
                  </a:cubicBezTo>
                  <a:cubicBezTo>
                    <a:pt x="480" y="80"/>
                    <a:pt x="380" y="0"/>
                    <a:pt x="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2" name="Google Shape;572;p53"/>
            <p:cNvSpPr/>
            <p:nvPr/>
          </p:nvSpPr>
          <p:spPr>
            <a:xfrm>
              <a:off x="3473300" y="4715550"/>
              <a:ext cx="12000" cy="9950"/>
            </a:xfrm>
            <a:custGeom>
              <a:avLst/>
              <a:gdLst/>
              <a:ahLst/>
              <a:cxnLst/>
              <a:rect l="l" t="t" r="r" b="b"/>
              <a:pathLst>
                <a:path w="480" h="398" extrusionOk="0">
                  <a:moveTo>
                    <a:pt x="280" y="1"/>
                  </a:moveTo>
                  <a:cubicBezTo>
                    <a:pt x="100" y="1"/>
                    <a:pt x="0" y="220"/>
                    <a:pt x="140" y="340"/>
                  </a:cubicBezTo>
                  <a:cubicBezTo>
                    <a:pt x="179" y="379"/>
                    <a:pt x="229" y="397"/>
                    <a:pt x="279" y="397"/>
                  </a:cubicBezTo>
                  <a:cubicBezTo>
                    <a:pt x="380" y="397"/>
                    <a:pt x="480" y="322"/>
                    <a:pt x="480" y="200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3" name="Google Shape;573;p53"/>
            <p:cNvSpPr/>
            <p:nvPr/>
          </p:nvSpPr>
          <p:spPr>
            <a:xfrm>
              <a:off x="3463300" y="4745525"/>
              <a:ext cx="12025" cy="9950"/>
            </a:xfrm>
            <a:custGeom>
              <a:avLst/>
              <a:gdLst/>
              <a:ahLst/>
              <a:cxnLst/>
              <a:rect l="l" t="t" r="r" b="b"/>
              <a:pathLst>
                <a:path w="481" h="398" extrusionOk="0">
                  <a:moveTo>
                    <a:pt x="280" y="1"/>
                  </a:moveTo>
                  <a:cubicBezTo>
                    <a:pt x="101" y="1"/>
                    <a:pt x="1" y="220"/>
                    <a:pt x="141" y="340"/>
                  </a:cubicBezTo>
                  <a:cubicBezTo>
                    <a:pt x="180" y="379"/>
                    <a:pt x="230" y="397"/>
                    <a:pt x="279" y="397"/>
                  </a:cubicBezTo>
                  <a:cubicBezTo>
                    <a:pt x="381" y="397"/>
                    <a:pt x="480" y="321"/>
                    <a:pt x="480" y="200"/>
                  </a:cubicBezTo>
                  <a:cubicBezTo>
                    <a:pt x="480" y="80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4" name="Google Shape;574;p53"/>
            <p:cNvSpPr/>
            <p:nvPr/>
          </p:nvSpPr>
          <p:spPr>
            <a:xfrm>
              <a:off x="3473300" y="4755525"/>
              <a:ext cx="12000" cy="9925"/>
            </a:xfrm>
            <a:custGeom>
              <a:avLst/>
              <a:gdLst/>
              <a:ahLst/>
              <a:cxnLst/>
              <a:rect l="l" t="t" r="r" b="b"/>
              <a:pathLst>
                <a:path w="480" h="397" extrusionOk="0">
                  <a:moveTo>
                    <a:pt x="280" y="0"/>
                  </a:moveTo>
                  <a:cubicBezTo>
                    <a:pt x="100" y="0"/>
                    <a:pt x="0" y="220"/>
                    <a:pt x="140" y="340"/>
                  </a:cubicBezTo>
                  <a:cubicBezTo>
                    <a:pt x="179" y="379"/>
                    <a:pt x="229" y="397"/>
                    <a:pt x="279" y="397"/>
                  </a:cubicBezTo>
                  <a:cubicBezTo>
                    <a:pt x="380" y="397"/>
                    <a:pt x="480" y="321"/>
                    <a:pt x="480" y="200"/>
                  </a:cubicBezTo>
                  <a:cubicBezTo>
                    <a:pt x="480" y="80"/>
                    <a:pt x="380" y="0"/>
                    <a:pt x="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5" name="Google Shape;575;p53"/>
            <p:cNvSpPr/>
            <p:nvPr/>
          </p:nvSpPr>
          <p:spPr>
            <a:xfrm>
              <a:off x="3473300" y="4735525"/>
              <a:ext cx="12000" cy="9950"/>
            </a:xfrm>
            <a:custGeom>
              <a:avLst/>
              <a:gdLst/>
              <a:ahLst/>
              <a:cxnLst/>
              <a:rect l="l" t="t" r="r" b="b"/>
              <a:pathLst>
                <a:path w="480" h="398" extrusionOk="0">
                  <a:moveTo>
                    <a:pt x="280" y="1"/>
                  </a:moveTo>
                  <a:cubicBezTo>
                    <a:pt x="100" y="1"/>
                    <a:pt x="0" y="221"/>
                    <a:pt x="140" y="341"/>
                  </a:cubicBezTo>
                  <a:cubicBezTo>
                    <a:pt x="179" y="380"/>
                    <a:pt x="229" y="398"/>
                    <a:pt x="279" y="398"/>
                  </a:cubicBezTo>
                  <a:cubicBezTo>
                    <a:pt x="380" y="398"/>
                    <a:pt x="480" y="322"/>
                    <a:pt x="480" y="201"/>
                  </a:cubicBezTo>
                  <a:cubicBezTo>
                    <a:pt x="480" y="81"/>
                    <a:pt x="380" y="1"/>
                    <a:pt x="2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76" name="Google Shape;576;p53"/>
            <p:cNvSpPr/>
            <p:nvPr/>
          </p:nvSpPr>
          <p:spPr>
            <a:xfrm>
              <a:off x="3380375" y="4685325"/>
              <a:ext cx="119925" cy="120175"/>
            </a:xfrm>
            <a:custGeom>
              <a:avLst/>
              <a:gdLst/>
              <a:ahLst/>
              <a:cxnLst/>
              <a:rect l="l" t="t" r="r" b="b"/>
              <a:pathLst>
                <a:path w="4797" h="4807" extrusionOk="0">
                  <a:moveTo>
                    <a:pt x="4197" y="1010"/>
                  </a:moveTo>
                  <a:cubicBezTo>
                    <a:pt x="4197" y="1110"/>
                    <a:pt x="4277" y="1210"/>
                    <a:pt x="4397" y="1210"/>
                  </a:cubicBezTo>
                  <a:lnTo>
                    <a:pt x="4397" y="1609"/>
                  </a:lnTo>
                  <a:cubicBezTo>
                    <a:pt x="4117" y="1609"/>
                    <a:pt x="4117" y="2009"/>
                    <a:pt x="4397" y="2009"/>
                  </a:cubicBezTo>
                  <a:lnTo>
                    <a:pt x="4397" y="2409"/>
                  </a:lnTo>
                  <a:cubicBezTo>
                    <a:pt x="4117" y="2409"/>
                    <a:pt x="4117" y="2808"/>
                    <a:pt x="4397" y="2808"/>
                  </a:cubicBezTo>
                  <a:lnTo>
                    <a:pt x="4397" y="3208"/>
                  </a:lnTo>
                  <a:cubicBezTo>
                    <a:pt x="4277" y="3208"/>
                    <a:pt x="4197" y="3288"/>
                    <a:pt x="4197" y="3408"/>
                  </a:cubicBezTo>
                  <a:lnTo>
                    <a:pt x="3797" y="3408"/>
                  </a:lnTo>
                  <a:cubicBezTo>
                    <a:pt x="3797" y="3268"/>
                    <a:pt x="3697" y="3198"/>
                    <a:pt x="3597" y="3198"/>
                  </a:cubicBezTo>
                  <a:cubicBezTo>
                    <a:pt x="3498" y="3198"/>
                    <a:pt x="3398" y="3268"/>
                    <a:pt x="3398" y="3408"/>
                  </a:cubicBezTo>
                  <a:lnTo>
                    <a:pt x="2998" y="3408"/>
                  </a:lnTo>
                  <a:cubicBezTo>
                    <a:pt x="2998" y="3268"/>
                    <a:pt x="2898" y="3198"/>
                    <a:pt x="2798" y="3198"/>
                  </a:cubicBezTo>
                  <a:cubicBezTo>
                    <a:pt x="2698" y="3198"/>
                    <a:pt x="2598" y="3268"/>
                    <a:pt x="2598" y="3408"/>
                  </a:cubicBezTo>
                  <a:lnTo>
                    <a:pt x="2199" y="3408"/>
                  </a:lnTo>
                  <a:cubicBezTo>
                    <a:pt x="2199" y="3268"/>
                    <a:pt x="2099" y="3198"/>
                    <a:pt x="1999" y="3198"/>
                  </a:cubicBezTo>
                  <a:cubicBezTo>
                    <a:pt x="1899" y="3198"/>
                    <a:pt x="1799" y="3268"/>
                    <a:pt x="1799" y="3408"/>
                  </a:cubicBezTo>
                  <a:lnTo>
                    <a:pt x="1400" y="3408"/>
                  </a:lnTo>
                  <a:cubicBezTo>
                    <a:pt x="1400" y="3268"/>
                    <a:pt x="1300" y="3198"/>
                    <a:pt x="1200" y="3198"/>
                  </a:cubicBezTo>
                  <a:cubicBezTo>
                    <a:pt x="1100" y="3198"/>
                    <a:pt x="1000" y="3268"/>
                    <a:pt x="1000" y="3408"/>
                  </a:cubicBezTo>
                  <a:lnTo>
                    <a:pt x="600" y="3408"/>
                  </a:lnTo>
                  <a:cubicBezTo>
                    <a:pt x="600" y="3288"/>
                    <a:pt x="520" y="3208"/>
                    <a:pt x="400" y="3208"/>
                  </a:cubicBezTo>
                  <a:lnTo>
                    <a:pt x="400" y="2808"/>
                  </a:lnTo>
                  <a:cubicBezTo>
                    <a:pt x="660" y="2808"/>
                    <a:pt x="660" y="2409"/>
                    <a:pt x="400" y="2409"/>
                  </a:cubicBezTo>
                  <a:lnTo>
                    <a:pt x="400" y="2009"/>
                  </a:lnTo>
                  <a:cubicBezTo>
                    <a:pt x="660" y="2009"/>
                    <a:pt x="660" y="1609"/>
                    <a:pt x="400" y="1589"/>
                  </a:cubicBezTo>
                  <a:lnTo>
                    <a:pt x="400" y="1190"/>
                  </a:lnTo>
                  <a:cubicBezTo>
                    <a:pt x="520" y="1190"/>
                    <a:pt x="600" y="1110"/>
                    <a:pt x="600" y="1010"/>
                  </a:cubicBezTo>
                  <a:lnTo>
                    <a:pt x="1000" y="1010"/>
                  </a:lnTo>
                  <a:cubicBezTo>
                    <a:pt x="1000" y="1140"/>
                    <a:pt x="1100" y="1205"/>
                    <a:pt x="1200" y="1205"/>
                  </a:cubicBezTo>
                  <a:cubicBezTo>
                    <a:pt x="1300" y="1205"/>
                    <a:pt x="1400" y="1140"/>
                    <a:pt x="1400" y="1010"/>
                  </a:cubicBezTo>
                  <a:lnTo>
                    <a:pt x="1799" y="1010"/>
                  </a:lnTo>
                  <a:cubicBezTo>
                    <a:pt x="1799" y="1140"/>
                    <a:pt x="1899" y="1205"/>
                    <a:pt x="1999" y="1205"/>
                  </a:cubicBezTo>
                  <a:cubicBezTo>
                    <a:pt x="2099" y="1205"/>
                    <a:pt x="2199" y="1140"/>
                    <a:pt x="2199" y="1010"/>
                  </a:cubicBezTo>
                  <a:lnTo>
                    <a:pt x="2598" y="1010"/>
                  </a:lnTo>
                  <a:cubicBezTo>
                    <a:pt x="2598" y="1140"/>
                    <a:pt x="2698" y="1205"/>
                    <a:pt x="2798" y="1205"/>
                  </a:cubicBezTo>
                  <a:cubicBezTo>
                    <a:pt x="2898" y="1205"/>
                    <a:pt x="2998" y="1140"/>
                    <a:pt x="2998" y="1010"/>
                  </a:cubicBezTo>
                  <a:lnTo>
                    <a:pt x="3398" y="1010"/>
                  </a:lnTo>
                  <a:cubicBezTo>
                    <a:pt x="3398" y="1140"/>
                    <a:pt x="3498" y="1205"/>
                    <a:pt x="3597" y="1205"/>
                  </a:cubicBezTo>
                  <a:cubicBezTo>
                    <a:pt x="3697" y="1205"/>
                    <a:pt x="3797" y="1140"/>
                    <a:pt x="3797" y="1010"/>
                  </a:cubicBezTo>
                  <a:close/>
                  <a:moveTo>
                    <a:pt x="2399" y="1"/>
                  </a:moveTo>
                  <a:cubicBezTo>
                    <a:pt x="2299" y="1"/>
                    <a:pt x="2199" y="71"/>
                    <a:pt x="2199" y="211"/>
                  </a:cubicBezTo>
                  <a:lnTo>
                    <a:pt x="2199" y="610"/>
                  </a:lnTo>
                  <a:lnTo>
                    <a:pt x="1" y="610"/>
                  </a:lnTo>
                  <a:lnTo>
                    <a:pt x="1" y="3807"/>
                  </a:lnTo>
                  <a:lnTo>
                    <a:pt x="1260" y="3807"/>
                  </a:lnTo>
                  <a:lnTo>
                    <a:pt x="840" y="4487"/>
                  </a:lnTo>
                  <a:cubicBezTo>
                    <a:pt x="780" y="4587"/>
                    <a:pt x="800" y="4706"/>
                    <a:pt x="900" y="4766"/>
                  </a:cubicBezTo>
                  <a:cubicBezTo>
                    <a:pt x="940" y="4786"/>
                    <a:pt x="960" y="4786"/>
                    <a:pt x="1000" y="4806"/>
                  </a:cubicBezTo>
                  <a:cubicBezTo>
                    <a:pt x="1080" y="4786"/>
                    <a:pt x="1140" y="4766"/>
                    <a:pt x="1180" y="4706"/>
                  </a:cubicBezTo>
                  <a:lnTo>
                    <a:pt x="1699" y="3807"/>
                  </a:lnTo>
                  <a:lnTo>
                    <a:pt x="3078" y="3807"/>
                  </a:lnTo>
                  <a:lnTo>
                    <a:pt x="3617" y="4706"/>
                  </a:lnTo>
                  <a:cubicBezTo>
                    <a:pt x="3657" y="4766"/>
                    <a:pt x="3717" y="4786"/>
                    <a:pt x="3797" y="4806"/>
                  </a:cubicBezTo>
                  <a:cubicBezTo>
                    <a:pt x="3837" y="4786"/>
                    <a:pt x="3857" y="4786"/>
                    <a:pt x="3897" y="4766"/>
                  </a:cubicBezTo>
                  <a:cubicBezTo>
                    <a:pt x="3997" y="4706"/>
                    <a:pt x="4017" y="4587"/>
                    <a:pt x="3957" y="4487"/>
                  </a:cubicBezTo>
                  <a:lnTo>
                    <a:pt x="3538" y="3807"/>
                  </a:lnTo>
                  <a:lnTo>
                    <a:pt x="4796" y="3807"/>
                  </a:lnTo>
                  <a:lnTo>
                    <a:pt x="4796" y="610"/>
                  </a:lnTo>
                  <a:lnTo>
                    <a:pt x="2598" y="610"/>
                  </a:lnTo>
                  <a:lnTo>
                    <a:pt x="2598" y="211"/>
                  </a:lnTo>
                  <a:cubicBezTo>
                    <a:pt x="2598" y="71"/>
                    <a:pt x="2499" y="1"/>
                    <a:pt x="23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sp>
        <p:nvSpPr>
          <p:cNvPr id="577" name="Google Shape;577;p53"/>
          <p:cNvSpPr txBox="1">
            <a:spLocks noGrp="1"/>
          </p:cNvSpPr>
          <p:nvPr>
            <p:ph type="title"/>
          </p:nvPr>
        </p:nvSpPr>
        <p:spPr>
          <a:xfrm>
            <a:off x="2610450" y="539500"/>
            <a:ext cx="39231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مهارت های کامپیوتری</a:t>
            </a:r>
            <a:endParaRPr sz="3200"/>
          </a:p>
        </p:txBody>
      </p:sp>
      <p:sp>
        <p:nvSpPr>
          <p:cNvPr id="578" name="Google Shape;578;p53"/>
          <p:cNvSpPr txBox="1">
            <a:spLocks noGrp="1"/>
          </p:cNvSpPr>
          <p:nvPr>
            <p:ph type="subTitle" idx="1"/>
          </p:nvPr>
        </p:nvSpPr>
        <p:spPr>
          <a:xfrm>
            <a:off x="637025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مشتری</a:t>
            </a:r>
            <a:endParaRPr sz="1400" dirty="0"/>
          </a:p>
        </p:txBody>
      </p:sp>
      <p:sp>
        <p:nvSpPr>
          <p:cNvPr id="579" name="Google Shape;579;p53"/>
          <p:cNvSpPr txBox="1">
            <a:spLocks noGrp="1"/>
          </p:cNvSpPr>
          <p:nvPr>
            <p:ph type="subTitle" idx="2"/>
          </p:nvPr>
        </p:nvSpPr>
        <p:spPr>
          <a:xfrm>
            <a:off x="637025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مشتری بزرگترین سیاره از همه آنهاست</a:t>
            </a:r>
            <a:endParaRPr sz="1400" dirty="0"/>
          </a:p>
        </p:txBody>
      </p:sp>
      <p:grpSp>
        <p:nvGrpSpPr>
          <p:cNvPr id="580" name="Google Shape;580;p53"/>
          <p:cNvGrpSpPr/>
          <p:nvPr/>
        </p:nvGrpSpPr>
        <p:grpSpPr>
          <a:xfrm>
            <a:off x="1621194" y="2147638"/>
            <a:ext cx="367461" cy="469696"/>
            <a:chOff x="3729050" y="3502650"/>
            <a:chExt cx="226325" cy="289275"/>
          </a:xfrm>
        </p:grpSpPr>
        <p:sp>
          <p:nvSpPr>
            <p:cNvPr id="581" name="Google Shape;581;p53"/>
            <p:cNvSpPr/>
            <p:nvPr/>
          </p:nvSpPr>
          <p:spPr>
            <a:xfrm>
              <a:off x="3729050" y="3502650"/>
              <a:ext cx="226325" cy="289275"/>
            </a:xfrm>
            <a:custGeom>
              <a:avLst/>
              <a:gdLst/>
              <a:ahLst/>
              <a:cxnLst/>
              <a:rect l="l" t="t" r="r" b="b"/>
              <a:pathLst>
                <a:path w="9053" h="11571" extrusionOk="0">
                  <a:moveTo>
                    <a:pt x="6635" y="720"/>
                  </a:moveTo>
                  <a:lnTo>
                    <a:pt x="8313" y="2398"/>
                  </a:lnTo>
                  <a:lnTo>
                    <a:pt x="6635" y="2398"/>
                  </a:lnTo>
                  <a:lnTo>
                    <a:pt x="6635" y="720"/>
                  </a:lnTo>
                  <a:close/>
                  <a:moveTo>
                    <a:pt x="6255" y="400"/>
                  </a:moveTo>
                  <a:cubicBezTo>
                    <a:pt x="6255" y="420"/>
                    <a:pt x="6255" y="460"/>
                    <a:pt x="6255" y="480"/>
                  </a:cubicBezTo>
                  <a:lnTo>
                    <a:pt x="6255" y="2798"/>
                  </a:lnTo>
                  <a:lnTo>
                    <a:pt x="8573" y="2798"/>
                  </a:lnTo>
                  <a:cubicBezTo>
                    <a:pt x="8593" y="2798"/>
                    <a:pt x="8633" y="2798"/>
                    <a:pt x="8653" y="2778"/>
                  </a:cubicBezTo>
                  <a:lnTo>
                    <a:pt x="8653" y="7794"/>
                  </a:lnTo>
                  <a:lnTo>
                    <a:pt x="441" y="7794"/>
                  </a:lnTo>
                  <a:lnTo>
                    <a:pt x="441" y="580"/>
                  </a:lnTo>
                  <a:cubicBezTo>
                    <a:pt x="441" y="540"/>
                    <a:pt x="441" y="400"/>
                    <a:pt x="540" y="400"/>
                  </a:cubicBezTo>
                  <a:close/>
                  <a:moveTo>
                    <a:pt x="8633" y="8193"/>
                  </a:moveTo>
                  <a:lnTo>
                    <a:pt x="8633" y="11091"/>
                  </a:lnTo>
                  <a:cubicBezTo>
                    <a:pt x="8633" y="11131"/>
                    <a:pt x="8613" y="11170"/>
                    <a:pt x="8593" y="11190"/>
                  </a:cubicBezTo>
                  <a:lnTo>
                    <a:pt x="501" y="11190"/>
                  </a:lnTo>
                  <a:cubicBezTo>
                    <a:pt x="461" y="11170"/>
                    <a:pt x="441" y="11150"/>
                    <a:pt x="441" y="11111"/>
                  </a:cubicBezTo>
                  <a:lnTo>
                    <a:pt x="441" y="8193"/>
                  </a:lnTo>
                  <a:close/>
                  <a:moveTo>
                    <a:pt x="540" y="1"/>
                  </a:moveTo>
                  <a:cubicBezTo>
                    <a:pt x="241" y="21"/>
                    <a:pt x="1" y="280"/>
                    <a:pt x="41" y="580"/>
                  </a:cubicBezTo>
                  <a:lnTo>
                    <a:pt x="41" y="11190"/>
                  </a:lnTo>
                  <a:cubicBezTo>
                    <a:pt x="61" y="11390"/>
                    <a:pt x="221" y="11530"/>
                    <a:pt x="401" y="11570"/>
                  </a:cubicBezTo>
                  <a:lnTo>
                    <a:pt x="8653" y="11570"/>
                  </a:lnTo>
                  <a:cubicBezTo>
                    <a:pt x="8853" y="11530"/>
                    <a:pt x="8993" y="11390"/>
                    <a:pt x="9033" y="11190"/>
                  </a:cubicBezTo>
                  <a:lnTo>
                    <a:pt x="9033" y="2798"/>
                  </a:lnTo>
                  <a:cubicBezTo>
                    <a:pt x="9053" y="2658"/>
                    <a:pt x="9013" y="2538"/>
                    <a:pt x="8933" y="2438"/>
                  </a:cubicBezTo>
                  <a:lnTo>
                    <a:pt x="6755" y="260"/>
                  </a:lnTo>
                  <a:lnTo>
                    <a:pt x="6595" y="121"/>
                  </a:lnTo>
                  <a:cubicBezTo>
                    <a:pt x="6535" y="41"/>
                    <a:pt x="6435" y="1"/>
                    <a:pt x="63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2" name="Google Shape;582;p53"/>
            <p:cNvSpPr/>
            <p:nvPr/>
          </p:nvSpPr>
          <p:spPr>
            <a:xfrm>
              <a:off x="3774025" y="3721950"/>
              <a:ext cx="37975" cy="50475"/>
            </a:xfrm>
            <a:custGeom>
              <a:avLst/>
              <a:gdLst/>
              <a:ahLst/>
              <a:cxnLst/>
              <a:rect l="l" t="t" r="r" b="b"/>
              <a:pathLst>
                <a:path w="1519" h="2019" extrusionOk="0">
                  <a:moveTo>
                    <a:pt x="0" y="1"/>
                  </a:moveTo>
                  <a:lnTo>
                    <a:pt x="0" y="220"/>
                  </a:lnTo>
                  <a:lnTo>
                    <a:pt x="600" y="220"/>
                  </a:lnTo>
                  <a:lnTo>
                    <a:pt x="600" y="2019"/>
                  </a:lnTo>
                  <a:lnTo>
                    <a:pt x="919" y="2019"/>
                  </a:lnTo>
                  <a:lnTo>
                    <a:pt x="919" y="220"/>
                  </a:lnTo>
                  <a:lnTo>
                    <a:pt x="1519" y="220"/>
                  </a:lnTo>
                  <a:lnTo>
                    <a:pt x="15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3" name="Google Shape;583;p53"/>
            <p:cNvSpPr/>
            <p:nvPr/>
          </p:nvSpPr>
          <p:spPr>
            <a:xfrm>
              <a:off x="3820475" y="3721950"/>
              <a:ext cx="38500" cy="50475"/>
            </a:xfrm>
            <a:custGeom>
              <a:avLst/>
              <a:gdLst/>
              <a:ahLst/>
              <a:cxnLst/>
              <a:rect l="l" t="t" r="r" b="b"/>
              <a:pathLst>
                <a:path w="1540" h="2019" extrusionOk="0">
                  <a:moveTo>
                    <a:pt x="1" y="1"/>
                  </a:moveTo>
                  <a:lnTo>
                    <a:pt x="560" y="1040"/>
                  </a:lnTo>
                  <a:lnTo>
                    <a:pt x="61" y="2019"/>
                  </a:lnTo>
                  <a:lnTo>
                    <a:pt x="440" y="2019"/>
                  </a:lnTo>
                  <a:lnTo>
                    <a:pt x="780" y="1260"/>
                  </a:lnTo>
                  <a:lnTo>
                    <a:pt x="800" y="1260"/>
                  </a:lnTo>
                  <a:lnTo>
                    <a:pt x="1120" y="2019"/>
                  </a:lnTo>
                  <a:lnTo>
                    <a:pt x="1499" y="2019"/>
                  </a:lnTo>
                  <a:lnTo>
                    <a:pt x="1000" y="1040"/>
                  </a:lnTo>
                  <a:lnTo>
                    <a:pt x="1539" y="1"/>
                  </a:lnTo>
                  <a:lnTo>
                    <a:pt x="1140" y="1"/>
                  </a:lnTo>
                  <a:lnTo>
                    <a:pt x="740" y="820"/>
                  </a:lnTo>
                  <a:lnTo>
                    <a:pt x="720" y="820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4" name="Google Shape;584;p53"/>
            <p:cNvSpPr/>
            <p:nvPr/>
          </p:nvSpPr>
          <p:spPr>
            <a:xfrm>
              <a:off x="3866425" y="3721950"/>
              <a:ext cx="38500" cy="50475"/>
            </a:xfrm>
            <a:custGeom>
              <a:avLst/>
              <a:gdLst/>
              <a:ahLst/>
              <a:cxnLst/>
              <a:rect l="l" t="t" r="r" b="b"/>
              <a:pathLst>
                <a:path w="1540" h="2019" extrusionOk="0">
                  <a:moveTo>
                    <a:pt x="1" y="1"/>
                  </a:moveTo>
                  <a:lnTo>
                    <a:pt x="21" y="220"/>
                  </a:lnTo>
                  <a:lnTo>
                    <a:pt x="620" y="220"/>
                  </a:lnTo>
                  <a:lnTo>
                    <a:pt x="620" y="2019"/>
                  </a:lnTo>
                  <a:lnTo>
                    <a:pt x="940" y="2019"/>
                  </a:lnTo>
                  <a:lnTo>
                    <a:pt x="940" y="220"/>
                  </a:lnTo>
                  <a:lnTo>
                    <a:pt x="1540" y="220"/>
                  </a:lnTo>
                  <a:lnTo>
                    <a:pt x="15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5" name="Google Shape;585;p53"/>
            <p:cNvSpPr/>
            <p:nvPr/>
          </p:nvSpPr>
          <p:spPr>
            <a:xfrm>
              <a:off x="3758525" y="3562600"/>
              <a:ext cx="43000" cy="10025"/>
            </a:xfrm>
            <a:custGeom>
              <a:avLst/>
              <a:gdLst/>
              <a:ahLst/>
              <a:cxnLst/>
              <a:rect l="l" t="t" r="r" b="b"/>
              <a:pathLst>
                <a:path w="1720" h="401" extrusionOk="0">
                  <a:moveTo>
                    <a:pt x="261" y="0"/>
                  </a:moveTo>
                  <a:cubicBezTo>
                    <a:pt x="1" y="0"/>
                    <a:pt x="1" y="400"/>
                    <a:pt x="261" y="400"/>
                  </a:cubicBezTo>
                  <a:lnTo>
                    <a:pt x="1460" y="400"/>
                  </a:lnTo>
                  <a:cubicBezTo>
                    <a:pt x="1719" y="400"/>
                    <a:pt x="1719" y="0"/>
                    <a:pt x="14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6" name="Google Shape;586;p53"/>
            <p:cNvSpPr/>
            <p:nvPr/>
          </p:nvSpPr>
          <p:spPr>
            <a:xfrm>
              <a:off x="3758525" y="3587575"/>
              <a:ext cx="57975" cy="10025"/>
            </a:xfrm>
            <a:custGeom>
              <a:avLst/>
              <a:gdLst/>
              <a:ahLst/>
              <a:cxnLst/>
              <a:rect l="l" t="t" r="r" b="b"/>
              <a:pathLst>
                <a:path w="2319" h="401" extrusionOk="0">
                  <a:moveTo>
                    <a:pt x="261" y="1"/>
                  </a:moveTo>
                  <a:cubicBezTo>
                    <a:pt x="1" y="1"/>
                    <a:pt x="1" y="400"/>
                    <a:pt x="261" y="400"/>
                  </a:cubicBezTo>
                  <a:lnTo>
                    <a:pt x="2059" y="400"/>
                  </a:lnTo>
                  <a:cubicBezTo>
                    <a:pt x="2319" y="400"/>
                    <a:pt x="2319" y="1"/>
                    <a:pt x="20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7" name="Google Shape;587;p53"/>
            <p:cNvSpPr/>
            <p:nvPr/>
          </p:nvSpPr>
          <p:spPr>
            <a:xfrm>
              <a:off x="3824975" y="3587575"/>
              <a:ext cx="10525" cy="10025"/>
            </a:xfrm>
            <a:custGeom>
              <a:avLst/>
              <a:gdLst/>
              <a:ahLst/>
              <a:cxnLst/>
              <a:rect l="l" t="t" r="r" b="b"/>
              <a:pathLst>
                <a:path w="421" h="401" extrusionOk="0">
                  <a:moveTo>
                    <a:pt x="200" y="1"/>
                  </a:moveTo>
                  <a:cubicBezTo>
                    <a:pt x="150" y="1"/>
                    <a:pt x="100" y="21"/>
                    <a:pt x="60" y="60"/>
                  </a:cubicBezTo>
                  <a:cubicBezTo>
                    <a:pt x="20" y="100"/>
                    <a:pt x="0" y="140"/>
                    <a:pt x="0" y="200"/>
                  </a:cubicBezTo>
                  <a:cubicBezTo>
                    <a:pt x="0" y="260"/>
                    <a:pt x="20" y="300"/>
                    <a:pt x="60" y="340"/>
                  </a:cubicBezTo>
                  <a:cubicBezTo>
                    <a:pt x="100" y="380"/>
                    <a:pt x="140" y="400"/>
                    <a:pt x="200" y="400"/>
                  </a:cubicBezTo>
                  <a:cubicBezTo>
                    <a:pt x="260" y="400"/>
                    <a:pt x="300" y="380"/>
                    <a:pt x="340" y="340"/>
                  </a:cubicBezTo>
                  <a:cubicBezTo>
                    <a:pt x="420" y="260"/>
                    <a:pt x="420" y="140"/>
                    <a:pt x="340" y="60"/>
                  </a:cubicBezTo>
                  <a:cubicBezTo>
                    <a:pt x="300" y="21"/>
                    <a:pt x="250" y="1"/>
                    <a:pt x="2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8" name="Google Shape;588;p53"/>
            <p:cNvSpPr/>
            <p:nvPr/>
          </p:nvSpPr>
          <p:spPr>
            <a:xfrm>
              <a:off x="3843450" y="3587575"/>
              <a:ext cx="52975" cy="10025"/>
            </a:xfrm>
            <a:custGeom>
              <a:avLst/>
              <a:gdLst/>
              <a:ahLst/>
              <a:cxnLst/>
              <a:rect l="l" t="t" r="r" b="b"/>
              <a:pathLst>
                <a:path w="2119" h="401" extrusionOk="0">
                  <a:moveTo>
                    <a:pt x="261" y="1"/>
                  </a:moveTo>
                  <a:cubicBezTo>
                    <a:pt x="1" y="1"/>
                    <a:pt x="1" y="400"/>
                    <a:pt x="261" y="400"/>
                  </a:cubicBezTo>
                  <a:lnTo>
                    <a:pt x="1859" y="400"/>
                  </a:lnTo>
                  <a:cubicBezTo>
                    <a:pt x="2119" y="400"/>
                    <a:pt x="2119" y="1"/>
                    <a:pt x="18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89" name="Google Shape;589;p53"/>
            <p:cNvSpPr/>
            <p:nvPr/>
          </p:nvSpPr>
          <p:spPr>
            <a:xfrm>
              <a:off x="3758175" y="3662500"/>
              <a:ext cx="11875" cy="8000"/>
            </a:xfrm>
            <a:custGeom>
              <a:avLst/>
              <a:gdLst/>
              <a:ahLst/>
              <a:cxnLst/>
              <a:rect l="l" t="t" r="r" b="b"/>
              <a:pathLst>
                <a:path w="475" h="320" extrusionOk="0">
                  <a:moveTo>
                    <a:pt x="267" y="1"/>
                  </a:moveTo>
                  <a:cubicBezTo>
                    <a:pt x="215" y="1"/>
                    <a:pt x="165" y="21"/>
                    <a:pt x="135" y="61"/>
                  </a:cubicBezTo>
                  <a:cubicBezTo>
                    <a:pt x="1" y="181"/>
                    <a:pt x="199" y="320"/>
                    <a:pt x="344" y="320"/>
                  </a:cubicBezTo>
                  <a:cubicBezTo>
                    <a:pt x="416" y="320"/>
                    <a:pt x="474" y="286"/>
                    <a:pt x="474" y="201"/>
                  </a:cubicBezTo>
                  <a:cubicBezTo>
                    <a:pt x="474" y="141"/>
                    <a:pt x="454" y="101"/>
                    <a:pt x="415" y="61"/>
                  </a:cubicBezTo>
                  <a:cubicBezTo>
                    <a:pt x="375" y="21"/>
                    <a:pt x="320" y="1"/>
                    <a:pt x="2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0" name="Google Shape;590;p53"/>
            <p:cNvSpPr/>
            <p:nvPr/>
          </p:nvSpPr>
          <p:spPr>
            <a:xfrm>
              <a:off x="3778525" y="3662500"/>
              <a:ext cx="52975" cy="10025"/>
            </a:xfrm>
            <a:custGeom>
              <a:avLst/>
              <a:gdLst/>
              <a:ahLst/>
              <a:cxnLst/>
              <a:rect l="l" t="t" r="r" b="b"/>
              <a:pathLst>
                <a:path w="2119" h="401" extrusionOk="0">
                  <a:moveTo>
                    <a:pt x="260" y="1"/>
                  </a:moveTo>
                  <a:cubicBezTo>
                    <a:pt x="0" y="1"/>
                    <a:pt x="0" y="400"/>
                    <a:pt x="260" y="400"/>
                  </a:cubicBezTo>
                  <a:lnTo>
                    <a:pt x="1858" y="400"/>
                  </a:lnTo>
                  <a:cubicBezTo>
                    <a:pt x="2118" y="400"/>
                    <a:pt x="2118" y="1"/>
                    <a:pt x="18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1" name="Google Shape;591;p53"/>
            <p:cNvSpPr/>
            <p:nvPr/>
          </p:nvSpPr>
          <p:spPr>
            <a:xfrm>
              <a:off x="3903400" y="3587575"/>
              <a:ext cx="23000" cy="10025"/>
            </a:xfrm>
            <a:custGeom>
              <a:avLst/>
              <a:gdLst/>
              <a:ahLst/>
              <a:cxnLst/>
              <a:rect l="l" t="t" r="r" b="b"/>
              <a:pathLst>
                <a:path w="920" h="401" extrusionOk="0">
                  <a:moveTo>
                    <a:pt x="260" y="1"/>
                  </a:moveTo>
                  <a:cubicBezTo>
                    <a:pt x="1" y="1"/>
                    <a:pt x="1" y="400"/>
                    <a:pt x="260" y="400"/>
                  </a:cubicBezTo>
                  <a:lnTo>
                    <a:pt x="660" y="400"/>
                  </a:lnTo>
                  <a:cubicBezTo>
                    <a:pt x="920" y="400"/>
                    <a:pt x="920" y="1"/>
                    <a:pt x="6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2" name="Google Shape;592;p53"/>
            <p:cNvSpPr/>
            <p:nvPr/>
          </p:nvSpPr>
          <p:spPr>
            <a:xfrm>
              <a:off x="3758525" y="3612550"/>
              <a:ext cx="122925" cy="10025"/>
            </a:xfrm>
            <a:custGeom>
              <a:avLst/>
              <a:gdLst/>
              <a:ahLst/>
              <a:cxnLst/>
              <a:rect l="l" t="t" r="r" b="b"/>
              <a:pathLst>
                <a:path w="4917" h="401" extrusionOk="0">
                  <a:moveTo>
                    <a:pt x="261" y="1"/>
                  </a:moveTo>
                  <a:cubicBezTo>
                    <a:pt x="1" y="1"/>
                    <a:pt x="1" y="400"/>
                    <a:pt x="261" y="400"/>
                  </a:cubicBezTo>
                  <a:lnTo>
                    <a:pt x="4657" y="400"/>
                  </a:lnTo>
                  <a:cubicBezTo>
                    <a:pt x="4916" y="400"/>
                    <a:pt x="4916" y="1"/>
                    <a:pt x="46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3" name="Google Shape;593;p53"/>
            <p:cNvSpPr/>
            <p:nvPr/>
          </p:nvSpPr>
          <p:spPr>
            <a:xfrm>
              <a:off x="3883425" y="3612550"/>
              <a:ext cx="42975" cy="10025"/>
            </a:xfrm>
            <a:custGeom>
              <a:avLst/>
              <a:gdLst/>
              <a:ahLst/>
              <a:cxnLst/>
              <a:rect l="l" t="t" r="r" b="b"/>
              <a:pathLst>
                <a:path w="1719" h="401" extrusionOk="0">
                  <a:moveTo>
                    <a:pt x="260" y="1"/>
                  </a:moveTo>
                  <a:cubicBezTo>
                    <a:pt x="0" y="1"/>
                    <a:pt x="0" y="400"/>
                    <a:pt x="260" y="400"/>
                  </a:cubicBezTo>
                  <a:lnTo>
                    <a:pt x="1459" y="400"/>
                  </a:lnTo>
                  <a:cubicBezTo>
                    <a:pt x="1719" y="400"/>
                    <a:pt x="1719" y="1"/>
                    <a:pt x="14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4" name="Google Shape;594;p53"/>
            <p:cNvSpPr/>
            <p:nvPr/>
          </p:nvSpPr>
          <p:spPr>
            <a:xfrm>
              <a:off x="3758525" y="3637525"/>
              <a:ext cx="33000" cy="10025"/>
            </a:xfrm>
            <a:custGeom>
              <a:avLst/>
              <a:gdLst/>
              <a:ahLst/>
              <a:cxnLst/>
              <a:rect l="l" t="t" r="r" b="b"/>
              <a:pathLst>
                <a:path w="1320" h="401" extrusionOk="0">
                  <a:moveTo>
                    <a:pt x="261" y="1"/>
                  </a:moveTo>
                  <a:cubicBezTo>
                    <a:pt x="1" y="1"/>
                    <a:pt x="1" y="400"/>
                    <a:pt x="261" y="400"/>
                  </a:cubicBezTo>
                  <a:lnTo>
                    <a:pt x="1060" y="400"/>
                  </a:lnTo>
                  <a:cubicBezTo>
                    <a:pt x="1320" y="400"/>
                    <a:pt x="1320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5" name="Google Shape;595;p53"/>
            <p:cNvSpPr/>
            <p:nvPr/>
          </p:nvSpPr>
          <p:spPr>
            <a:xfrm>
              <a:off x="3798500" y="3637525"/>
              <a:ext cx="62975" cy="10025"/>
            </a:xfrm>
            <a:custGeom>
              <a:avLst/>
              <a:gdLst/>
              <a:ahLst/>
              <a:cxnLst/>
              <a:rect l="l" t="t" r="r" b="b"/>
              <a:pathLst>
                <a:path w="2519" h="401" extrusionOk="0">
                  <a:moveTo>
                    <a:pt x="260" y="1"/>
                  </a:moveTo>
                  <a:cubicBezTo>
                    <a:pt x="0" y="1"/>
                    <a:pt x="0" y="400"/>
                    <a:pt x="260" y="400"/>
                  </a:cubicBezTo>
                  <a:lnTo>
                    <a:pt x="2258" y="400"/>
                  </a:lnTo>
                  <a:cubicBezTo>
                    <a:pt x="2518" y="400"/>
                    <a:pt x="2518" y="1"/>
                    <a:pt x="22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6" name="Google Shape;596;p53"/>
            <p:cNvSpPr/>
            <p:nvPr/>
          </p:nvSpPr>
          <p:spPr>
            <a:xfrm>
              <a:off x="3868425" y="3637525"/>
              <a:ext cx="57975" cy="10025"/>
            </a:xfrm>
            <a:custGeom>
              <a:avLst/>
              <a:gdLst/>
              <a:ahLst/>
              <a:cxnLst/>
              <a:rect l="l" t="t" r="r" b="b"/>
              <a:pathLst>
                <a:path w="2319" h="401" extrusionOk="0">
                  <a:moveTo>
                    <a:pt x="261" y="1"/>
                  </a:moveTo>
                  <a:cubicBezTo>
                    <a:pt x="1" y="1"/>
                    <a:pt x="1" y="400"/>
                    <a:pt x="261" y="400"/>
                  </a:cubicBezTo>
                  <a:lnTo>
                    <a:pt x="2059" y="400"/>
                  </a:lnTo>
                  <a:cubicBezTo>
                    <a:pt x="2319" y="400"/>
                    <a:pt x="2319" y="1"/>
                    <a:pt x="20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grpSp>
        <p:nvGrpSpPr>
          <p:cNvPr id="597" name="Google Shape;597;p53"/>
          <p:cNvGrpSpPr/>
          <p:nvPr/>
        </p:nvGrpSpPr>
        <p:grpSpPr>
          <a:xfrm>
            <a:off x="4388269" y="2147679"/>
            <a:ext cx="367461" cy="469655"/>
            <a:chOff x="4040275" y="3011100"/>
            <a:chExt cx="226325" cy="289250"/>
          </a:xfrm>
        </p:grpSpPr>
        <p:sp>
          <p:nvSpPr>
            <p:cNvPr id="598" name="Google Shape;598;p53"/>
            <p:cNvSpPr/>
            <p:nvPr/>
          </p:nvSpPr>
          <p:spPr>
            <a:xfrm>
              <a:off x="4040275" y="3011100"/>
              <a:ext cx="226325" cy="289250"/>
            </a:xfrm>
            <a:custGeom>
              <a:avLst/>
              <a:gdLst/>
              <a:ahLst/>
              <a:cxnLst/>
              <a:rect l="l" t="t" r="r" b="b"/>
              <a:pathLst>
                <a:path w="9053" h="11570" extrusionOk="0">
                  <a:moveTo>
                    <a:pt x="6654" y="700"/>
                  </a:moveTo>
                  <a:lnTo>
                    <a:pt x="8333" y="2398"/>
                  </a:lnTo>
                  <a:lnTo>
                    <a:pt x="6654" y="2398"/>
                  </a:lnTo>
                  <a:lnTo>
                    <a:pt x="6654" y="700"/>
                  </a:lnTo>
                  <a:close/>
                  <a:moveTo>
                    <a:pt x="6255" y="400"/>
                  </a:moveTo>
                  <a:cubicBezTo>
                    <a:pt x="6255" y="420"/>
                    <a:pt x="6255" y="440"/>
                    <a:pt x="6255" y="480"/>
                  </a:cubicBezTo>
                  <a:lnTo>
                    <a:pt x="6255" y="2798"/>
                  </a:lnTo>
                  <a:lnTo>
                    <a:pt x="8653" y="2798"/>
                  </a:lnTo>
                  <a:lnTo>
                    <a:pt x="8653" y="7793"/>
                  </a:lnTo>
                  <a:lnTo>
                    <a:pt x="460" y="7773"/>
                  </a:lnTo>
                  <a:lnTo>
                    <a:pt x="460" y="580"/>
                  </a:lnTo>
                  <a:cubicBezTo>
                    <a:pt x="460" y="540"/>
                    <a:pt x="460" y="400"/>
                    <a:pt x="540" y="400"/>
                  </a:cubicBezTo>
                  <a:close/>
                  <a:moveTo>
                    <a:pt x="8653" y="8193"/>
                  </a:moveTo>
                  <a:lnTo>
                    <a:pt x="8653" y="11090"/>
                  </a:lnTo>
                  <a:cubicBezTo>
                    <a:pt x="8653" y="11130"/>
                    <a:pt x="8633" y="11150"/>
                    <a:pt x="8593" y="11170"/>
                  </a:cubicBezTo>
                  <a:lnTo>
                    <a:pt x="8553" y="11170"/>
                  </a:lnTo>
                  <a:lnTo>
                    <a:pt x="540" y="11190"/>
                  </a:lnTo>
                  <a:lnTo>
                    <a:pt x="500" y="11190"/>
                  </a:lnTo>
                  <a:cubicBezTo>
                    <a:pt x="480" y="11170"/>
                    <a:pt x="460" y="11130"/>
                    <a:pt x="460" y="11090"/>
                  </a:cubicBezTo>
                  <a:lnTo>
                    <a:pt x="460" y="8193"/>
                  </a:lnTo>
                  <a:close/>
                  <a:moveTo>
                    <a:pt x="540" y="0"/>
                  </a:moveTo>
                  <a:cubicBezTo>
                    <a:pt x="240" y="0"/>
                    <a:pt x="1" y="280"/>
                    <a:pt x="41" y="580"/>
                  </a:cubicBezTo>
                  <a:lnTo>
                    <a:pt x="41" y="11170"/>
                  </a:lnTo>
                  <a:cubicBezTo>
                    <a:pt x="80" y="11370"/>
                    <a:pt x="220" y="11530"/>
                    <a:pt x="420" y="11570"/>
                  </a:cubicBezTo>
                  <a:lnTo>
                    <a:pt x="8673" y="11570"/>
                  </a:lnTo>
                  <a:cubicBezTo>
                    <a:pt x="8852" y="11530"/>
                    <a:pt x="9012" y="11370"/>
                    <a:pt x="9032" y="11170"/>
                  </a:cubicBezTo>
                  <a:lnTo>
                    <a:pt x="9032" y="2778"/>
                  </a:lnTo>
                  <a:cubicBezTo>
                    <a:pt x="9052" y="2658"/>
                    <a:pt x="9012" y="2518"/>
                    <a:pt x="8932" y="2418"/>
                  </a:cubicBezTo>
                  <a:lnTo>
                    <a:pt x="6614" y="100"/>
                  </a:lnTo>
                  <a:cubicBezTo>
                    <a:pt x="6535" y="20"/>
                    <a:pt x="6435" y="0"/>
                    <a:pt x="63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599" name="Google Shape;599;p53"/>
            <p:cNvSpPr/>
            <p:nvPr/>
          </p:nvSpPr>
          <p:spPr>
            <a:xfrm>
              <a:off x="4091225" y="3230400"/>
              <a:ext cx="31000" cy="49975"/>
            </a:xfrm>
            <a:custGeom>
              <a:avLst/>
              <a:gdLst/>
              <a:ahLst/>
              <a:cxnLst/>
              <a:rect l="l" t="t" r="r" b="b"/>
              <a:pathLst>
                <a:path w="1240" h="1999" extrusionOk="0">
                  <a:moveTo>
                    <a:pt x="1" y="0"/>
                  </a:moveTo>
                  <a:lnTo>
                    <a:pt x="1" y="1999"/>
                  </a:lnTo>
                  <a:lnTo>
                    <a:pt x="1240" y="1999"/>
                  </a:lnTo>
                  <a:lnTo>
                    <a:pt x="1240" y="1759"/>
                  </a:lnTo>
                  <a:lnTo>
                    <a:pt x="320" y="1759"/>
                  </a:lnTo>
                  <a:lnTo>
                    <a:pt x="320" y="1099"/>
                  </a:lnTo>
                  <a:lnTo>
                    <a:pt x="1160" y="1099"/>
                  </a:lnTo>
                  <a:lnTo>
                    <a:pt x="1160" y="880"/>
                  </a:lnTo>
                  <a:lnTo>
                    <a:pt x="320" y="880"/>
                  </a:lnTo>
                  <a:lnTo>
                    <a:pt x="320" y="240"/>
                  </a:lnTo>
                  <a:lnTo>
                    <a:pt x="1240" y="240"/>
                  </a:lnTo>
                  <a:lnTo>
                    <a:pt x="12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0" name="Google Shape;600;p53"/>
            <p:cNvSpPr/>
            <p:nvPr/>
          </p:nvSpPr>
          <p:spPr>
            <a:xfrm>
              <a:off x="4132700" y="3230400"/>
              <a:ext cx="38475" cy="49975"/>
            </a:xfrm>
            <a:custGeom>
              <a:avLst/>
              <a:gdLst/>
              <a:ahLst/>
              <a:cxnLst/>
              <a:rect l="l" t="t" r="r" b="b"/>
              <a:pathLst>
                <a:path w="1539" h="1999" extrusionOk="0">
                  <a:moveTo>
                    <a:pt x="0" y="0"/>
                  </a:moveTo>
                  <a:lnTo>
                    <a:pt x="560" y="1040"/>
                  </a:lnTo>
                  <a:lnTo>
                    <a:pt x="60" y="1999"/>
                  </a:lnTo>
                  <a:lnTo>
                    <a:pt x="440" y="1999"/>
                  </a:lnTo>
                  <a:lnTo>
                    <a:pt x="779" y="1259"/>
                  </a:lnTo>
                  <a:lnTo>
                    <a:pt x="799" y="1259"/>
                  </a:lnTo>
                  <a:lnTo>
                    <a:pt x="1119" y="1999"/>
                  </a:lnTo>
                  <a:lnTo>
                    <a:pt x="1499" y="1999"/>
                  </a:lnTo>
                  <a:lnTo>
                    <a:pt x="999" y="1040"/>
                  </a:lnTo>
                  <a:lnTo>
                    <a:pt x="1539" y="0"/>
                  </a:lnTo>
                  <a:lnTo>
                    <a:pt x="1139" y="0"/>
                  </a:lnTo>
                  <a:lnTo>
                    <a:pt x="739" y="820"/>
                  </a:lnTo>
                  <a:lnTo>
                    <a:pt x="719" y="820"/>
                  </a:lnTo>
                  <a:lnTo>
                    <a:pt x="38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1" name="Google Shape;601;p53"/>
            <p:cNvSpPr/>
            <p:nvPr/>
          </p:nvSpPr>
          <p:spPr>
            <a:xfrm>
              <a:off x="4182150" y="3230400"/>
              <a:ext cx="31500" cy="49975"/>
            </a:xfrm>
            <a:custGeom>
              <a:avLst/>
              <a:gdLst/>
              <a:ahLst/>
              <a:cxnLst/>
              <a:rect l="l" t="t" r="r" b="b"/>
              <a:pathLst>
                <a:path w="1260" h="1999" extrusionOk="0">
                  <a:moveTo>
                    <a:pt x="0" y="0"/>
                  </a:moveTo>
                  <a:lnTo>
                    <a:pt x="0" y="1999"/>
                  </a:lnTo>
                  <a:lnTo>
                    <a:pt x="1239" y="1999"/>
                  </a:lnTo>
                  <a:lnTo>
                    <a:pt x="1239" y="1759"/>
                  </a:lnTo>
                  <a:lnTo>
                    <a:pt x="320" y="1759"/>
                  </a:lnTo>
                  <a:lnTo>
                    <a:pt x="320" y="1099"/>
                  </a:lnTo>
                  <a:lnTo>
                    <a:pt x="1159" y="1099"/>
                  </a:lnTo>
                  <a:lnTo>
                    <a:pt x="1159" y="880"/>
                  </a:lnTo>
                  <a:lnTo>
                    <a:pt x="320" y="880"/>
                  </a:lnTo>
                  <a:lnTo>
                    <a:pt x="320" y="240"/>
                  </a:lnTo>
                  <a:lnTo>
                    <a:pt x="1259" y="240"/>
                  </a:lnTo>
                  <a:lnTo>
                    <a:pt x="12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2" name="Google Shape;602;p53"/>
            <p:cNvSpPr/>
            <p:nvPr/>
          </p:nvSpPr>
          <p:spPr>
            <a:xfrm>
              <a:off x="4175650" y="3085725"/>
              <a:ext cx="36500" cy="89750"/>
            </a:xfrm>
            <a:custGeom>
              <a:avLst/>
              <a:gdLst/>
              <a:ahLst/>
              <a:cxnLst/>
              <a:rect l="l" t="t" r="r" b="b"/>
              <a:pathLst>
                <a:path w="1460" h="3590" extrusionOk="0">
                  <a:moveTo>
                    <a:pt x="1227" y="0"/>
                  </a:moveTo>
                  <a:cubicBezTo>
                    <a:pt x="1140" y="0"/>
                    <a:pt x="1071" y="58"/>
                    <a:pt x="1040" y="153"/>
                  </a:cubicBezTo>
                  <a:lnTo>
                    <a:pt x="41" y="3350"/>
                  </a:lnTo>
                  <a:cubicBezTo>
                    <a:pt x="1" y="3450"/>
                    <a:pt x="61" y="3550"/>
                    <a:pt x="180" y="3589"/>
                  </a:cubicBezTo>
                  <a:lnTo>
                    <a:pt x="240" y="3589"/>
                  </a:lnTo>
                  <a:cubicBezTo>
                    <a:pt x="320" y="3589"/>
                    <a:pt x="400" y="3530"/>
                    <a:pt x="420" y="3450"/>
                  </a:cubicBezTo>
                  <a:lnTo>
                    <a:pt x="1419" y="252"/>
                  </a:lnTo>
                  <a:cubicBezTo>
                    <a:pt x="1459" y="153"/>
                    <a:pt x="1399" y="33"/>
                    <a:pt x="1299" y="13"/>
                  </a:cubicBezTo>
                  <a:cubicBezTo>
                    <a:pt x="1274" y="4"/>
                    <a:pt x="1250" y="0"/>
                    <a:pt x="12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3" name="Google Shape;603;p53"/>
            <p:cNvSpPr/>
            <p:nvPr/>
          </p:nvSpPr>
          <p:spPr>
            <a:xfrm>
              <a:off x="4149175" y="3105525"/>
              <a:ext cx="17500" cy="15025"/>
            </a:xfrm>
            <a:custGeom>
              <a:avLst/>
              <a:gdLst/>
              <a:ahLst/>
              <a:cxnLst/>
              <a:rect l="l" t="t" r="r" b="b"/>
              <a:pathLst>
                <a:path w="700" h="601" extrusionOk="0">
                  <a:moveTo>
                    <a:pt x="400" y="0"/>
                  </a:moveTo>
                  <a:cubicBezTo>
                    <a:pt x="120" y="0"/>
                    <a:pt x="1" y="320"/>
                    <a:pt x="180" y="520"/>
                  </a:cubicBezTo>
                  <a:cubicBezTo>
                    <a:pt x="236" y="576"/>
                    <a:pt x="308" y="601"/>
                    <a:pt x="380" y="601"/>
                  </a:cubicBezTo>
                  <a:cubicBezTo>
                    <a:pt x="539" y="601"/>
                    <a:pt x="700" y="479"/>
                    <a:pt x="700" y="300"/>
                  </a:cubicBezTo>
                  <a:cubicBezTo>
                    <a:pt x="700" y="140"/>
                    <a:pt x="560" y="0"/>
                    <a:pt x="40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4" name="Google Shape;604;p53"/>
            <p:cNvSpPr/>
            <p:nvPr/>
          </p:nvSpPr>
          <p:spPr>
            <a:xfrm>
              <a:off x="4149300" y="3140950"/>
              <a:ext cx="17375" cy="14925"/>
            </a:xfrm>
            <a:custGeom>
              <a:avLst/>
              <a:gdLst/>
              <a:ahLst/>
              <a:cxnLst/>
              <a:rect l="l" t="t" r="r" b="b"/>
              <a:pathLst>
                <a:path w="695" h="597" extrusionOk="0">
                  <a:moveTo>
                    <a:pt x="372" y="1"/>
                  </a:moveTo>
                  <a:cubicBezTo>
                    <a:pt x="109" y="1"/>
                    <a:pt x="1" y="327"/>
                    <a:pt x="175" y="501"/>
                  </a:cubicBezTo>
                  <a:cubicBezTo>
                    <a:pt x="235" y="567"/>
                    <a:pt x="311" y="596"/>
                    <a:pt x="387" y="596"/>
                  </a:cubicBezTo>
                  <a:cubicBezTo>
                    <a:pt x="542" y="596"/>
                    <a:pt x="695" y="476"/>
                    <a:pt x="695" y="301"/>
                  </a:cubicBezTo>
                  <a:cubicBezTo>
                    <a:pt x="695" y="122"/>
                    <a:pt x="555" y="2"/>
                    <a:pt x="395" y="2"/>
                  </a:cubicBezTo>
                  <a:cubicBezTo>
                    <a:pt x="387" y="1"/>
                    <a:pt x="379" y="1"/>
                    <a:pt x="3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5" name="Google Shape;605;p53"/>
            <p:cNvSpPr/>
            <p:nvPr/>
          </p:nvSpPr>
          <p:spPr>
            <a:xfrm>
              <a:off x="4086725" y="3095525"/>
              <a:ext cx="51475" cy="69950"/>
            </a:xfrm>
            <a:custGeom>
              <a:avLst/>
              <a:gdLst/>
              <a:ahLst/>
              <a:cxnLst/>
              <a:rect l="l" t="t" r="r" b="b"/>
              <a:pathLst>
                <a:path w="2059" h="2798" extrusionOk="0">
                  <a:moveTo>
                    <a:pt x="1400" y="0"/>
                  </a:moveTo>
                  <a:cubicBezTo>
                    <a:pt x="620" y="20"/>
                    <a:pt x="1" y="640"/>
                    <a:pt x="1" y="1399"/>
                  </a:cubicBezTo>
                  <a:cubicBezTo>
                    <a:pt x="1" y="2178"/>
                    <a:pt x="620" y="2798"/>
                    <a:pt x="1400" y="2798"/>
                  </a:cubicBezTo>
                  <a:lnTo>
                    <a:pt x="1799" y="2798"/>
                  </a:lnTo>
                  <a:cubicBezTo>
                    <a:pt x="2059" y="2798"/>
                    <a:pt x="2059" y="2398"/>
                    <a:pt x="1799" y="2398"/>
                  </a:cubicBezTo>
                  <a:lnTo>
                    <a:pt x="1400" y="2398"/>
                  </a:lnTo>
                  <a:cubicBezTo>
                    <a:pt x="61" y="2398"/>
                    <a:pt x="61" y="400"/>
                    <a:pt x="1400" y="400"/>
                  </a:cubicBezTo>
                  <a:lnTo>
                    <a:pt x="1799" y="400"/>
                  </a:lnTo>
                  <a:cubicBezTo>
                    <a:pt x="2059" y="400"/>
                    <a:pt x="2059" y="0"/>
                    <a:pt x="17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grpSp>
        <p:nvGrpSpPr>
          <p:cNvPr id="606" name="Google Shape;606;p53"/>
          <p:cNvGrpSpPr/>
          <p:nvPr/>
        </p:nvGrpSpPr>
        <p:grpSpPr>
          <a:xfrm>
            <a:off x="971926" y="1554925"/>
            <a:ext cx="1665997" cy="1655122"/>
            <a:chOff x="1229226" y="1554925"/>
            <a:chExt cx="1665997" cy="1655122"/>
          </a:xfrm>
        </p:grpSpPr>
        <p:sp>
          <p:nvSpPr>
            <p:cNvPr id="607" name="Google Shape;607;p53"/>
            <p:cNvSpPr/>
            <p:nvPr/>
          </p:nvSpPr>
          <p:spPr>
            <a:xfrm>
              <a:off x="1912439" y="3103748"/>
              <a:ext cx="112454" cy="106299"/>
            </a:xfrm>
            <a:custGeom>
              <a:avLst/>
              <a:gdLst/>
              <a:ahLst/>
              <a:cxnLst/>
              <a:rect l="l" t="t" r="r" b="b"/>
              <a:pathLst>
                <a:path w="6285" h="5941" extrusionOk="0">
                  <a:moveTo>
                    <a:pt x="3102" y="1"/>
                  </a:moveTo>
                  <a:cubicBezTo>
                    <a:pt x="1624" y="1"/>
                    <a:pt x="358" y="1105"/>
                    <a:pt x="212" y="2613"/>
                  </a:cubicBezTo>
                  <a:cubicBezTo>
                    <a:pt x="1" y="4198"/>
                    <a:pt x="1162" y="5676"/>
                    <a:pt x="2799" y="5887"/>
                  </a:cubicBezTo>
                  <a:lnTo>
                    <a:pt x="3169" y="5940"/>
                  </a:lnTo>
                  <a:cubicBezTo>
                    <a:pt x="4648" y="5887"/>
                    <a:pt x="5915" y="4778"/>
                    <a:pt x="6074" y="3300"/>
                  </a:cubicBezTo>
                  <a:cubicBezTo>
                    <a:pt x="6285" y="1663"/>
                    <a:pt x="5123" y="184"/>
                    <a:pt x="3486" y="26"/>
                  </a:cubicBezTo>
                  <a:cubicBezTo>
                    <a:pt x="3357" y="9"/>
                    <a:pt x="3228" y="1"/>
                    <a:pt x="31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8" name="Google Shape;608;p53"/>
            <p:cNvSpPr/>
            <p:nvPr/>
          </p:nvSpPr>
          <p:spPr>
            <a:xfrm>
              <a:off x="2100487" y="3103748"/>
              <a:ext cx="112472" cy="105351"/>
            </a:xfrm>
            <a:custGeom>
              <a:avLst/>
              <a:gdLst/>
              <a:ahLst/>
              <a:cxnLst/>
              <a:rect l="l" t="t" r="r" b="b"/>
              <a:pathLst>
                <a:path w="6286" h="5888" extrusionOk="0">
                  <a:moveTo>
                    <a:pt x="3172" y="1"/>
                  </a:moveTo>
                  <a:cubicBezTo>
                    <a:pt x="3049" y="1"/>
                    <a:pt x="2925" y="9"/>
                    <a:pt x="2800" y="26"/>
                  </a:cubicBezTo>
                  <a:cubicBezTo>
                    <a:pt x="1163" y="237"/>
                    <a:pt x="1" y="1715"/>
                    <a:pt x="212" y="3353"/>
                  </a:cubicBezTo>
                  <a:cubicBezTo>
                    <a:pt x="370" y="4778"/>
                    <a:pt x="1638" y="5887"/>
                    <a:pt x="3116" y="5887"/>
                  </a:cubicBezTo>
                  <a:lnTo>
                    <a:pt x="3486" y="5887"/>
                  </a:lnTo>
                  <a:cubicBezTo>
                    <a:pt x="5070" y="5729"/>
                    <a:pt x="6285" y="4250"/>
                    <a:pt x="6074" y="2613"/>
                  </a:cubicBezTo>
                  <a:cubicBezTo>
                    <a:pt x="5879" y="1105"/>
                    <a:pt x="4610" y="1"/>
                    <a:pt x="3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09" name="Google Shape;609;p53"/>
            <p:cNvSpPr/>
            <p:nvPr/>
          </p:nvSpPr>
          <p:spPr>
            <a:xfrm>
              <a:off x="1726287" y="3059209"/>
              <a:ext cx="119075" cy="106425"/>
            </a:xfrm>
            <a:custGeom>
              <a:avLst/>
              <a:gdLst/>
              <a:ahLst/>
              <a:cxnLst/>
              <a:rect l="l" t="t" r="r" b="b"/>
              <a:pathLst>
                <a:path w="6655" h="5948" extrusionOk="0">
                  <a:moveTo>
                    <a:pt x="3349" y="0"/>
                  </a:moveTo>
                  <a:cubicBezTo>
                    <a:pt x="2153" y="0"/>
                    <a:pt x="1032" y="744"/>
                    <a:pt x="581" y="1934"/>
                  </a:cubicBezTo>
                  <a:cubicBezTo>
                    <a:pt x="0" y="3465"/>
                    <a:pt x="739" y="5155"/>
                    <a:pt x="2271" y="5736"/>
                  </a:cubicBezTo>
                  <a:cubicBezTo>
                    <a:pt x="2640" y="5842"/>
                    <a:pt x="2957" y="5947"/>
                    <a:pt x="3327" y="5947"/>
                  </a:cubicBezTo>
                  <a:cubicBezTo>
                    <a:pt x="4542" y="5947"/>
                    <a:pt x="5651" y="5155"/>
                    <a:pt x="6073" y="4046"/>
                  </a:cubicBezTo>
                  <a:cubicBezTo>
                    <a:pt x="6654" y="2515"/>
                    <a:pt x="5915" y="772"/>
                    <a:pt x="4383" y="191"/>
                  </a:cubicBezTo>
                  <a:cubicBezTo>
                    <a:pt x="4042" y="61"/>
                    <a:pt x="3692" y="0"/>
                    <a:pt x="33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0" name="Google Shape;610;p53"/>
            <p:cNvSpPr/>
            <p:nvPr/>
          </p:nvSpPr>
          <p:spPr>
            <a:xfrm>
              <a:off x="2279087" y="3059084"/>
              <a:ext cx="120023" cy="106550"/>
            </a:xfrm>
            <a:custGeom>
              <a:avLst/>
              <a:gdLst/>
              <a:ahLst/>
              <a:cxnLst/>
              <a:rect l="l" t="t" r="r" b="b"/>
              <a:pathLst>
                <a:path w="6708" h="5955" extrusionOk="0">
                  <a:moveTo>
                    <a:pt x="3372" y="0"/>
                  </a:moveTo>
                  <a:cubicBezTo>
                    <a:pt x="3021" y="0"/>
                    <a:pt x="2665" y="64"/>
                    <a:pt x="2324" y="198"/>
                  </a:cubicBezTo>
                  <a:cubicBezTo>
                    <a:pt x="793" y="779"/>
                    <a:pt x="1" y="2469"/>
                    <a:pt x="582" y="4000"/>
                  </a:cubicBezTo>
                  <a:cubicBezTo>
                    <a:pt x="1004" y="5162"/>
                    <a:pt x="2113" y="5954"/>
                    <a:pt x="3328" y="5954"/>
                  </a:cubicBezTo>
                  <a:cubicBezTo>
                    <a:pt x="3697" y="5954"/>
                    <a:pt x="4067" y="5849"/>
                    <a:pt x="4384" y="5743"/>
                  </a:cubicBezTo>
                  <a:cubicBezTo>
                    <a:pt x="5915" y="5162"/>
                    <a:pt x="6708" y="3419"/>
                    <a:pt x="6127" y="1888"/>
                  </a:cubicBezTo>
                  <a:cubicBezTo>
                    <a:pt x="5680" y="710"/>
                    <a:pt x="4545" y="0"/>
                    <a:pt x="33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1" name="Google Shape;611;p53"/>
            <p:cNvSpPr/>
            <p:nvPr/>
          </p:nvSpPr>
          <p:spPr>
            <a:xfrm>
              <a:off x="1559013" y="2971832"/>
              <a:ext cx="120971" cy="105906"/>
            </a:xfrm>
            <a:custGeom>
              <a:avLst/>
              <a:gdLst/>
              <a:ahLst/>
              <a:cxnLst/>
              <a:rect l="l" t="t" r="r" b="b"/>
              <a:pathLst>
                <a:path w="6761" h="5919" extrusionOk="0">
                  <a:moveTo>
                    <a:pt x="3376" y="0"/>
                  </a:moveTo>
                  <a:cubicBezTo>
                    <a:pt x="2429" y="0"/>
                    <a:pt x="1508" y="453"/>
                    <a:pt x="951" y="1272"/>
                  </a:cubicBezTo>
                  <a:cubicBezTo>
                    <a:pt x="1" y="2645"/>
                    <a:pt x="370" y="4493"/>
                    <a:pt x="1691" y="5391"/>
                  </a:cubicBezTo>
                  <a:cubicBezTo>
                    <a:pt x="2166" y="5708"/>
                    <a:pt x="2747" y="5919"/>
                    <a:pt x="3380" y="5919"/>
                  </a:cubicBezTo>
                  <a:cubicBezTo>
                    <a:pt x="4331" y="5919"/>
                    <a:pt x="5229" y="5496"/>
                    <a:pt x="5810" y="4704"/>
                  </a:cubicBezTo>
                  <a:cubicBezTo>
                    <a:pt x="6760" y="3331"/>
                    <a:pt x="6391" y="1483"/>
                    <a:pt x="5070" y="532"/>
                  </a:cubicBezTo>
                  <a:cubicBezTo>
                    <a:pt x="4548" y="171"/>
                    <a:pt x="3957" y="0"/>
                    <a:pt x="33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2" name="Google Shape;612;p53"/>
            <p:cNvSpPr/>
            <p:nvPr/>
          </p:nvSpPr>
          <p:spPr>
            <a:xfrm>
              <a:off x="2445412" y="2971564"/>
              <a:ext cx="120023" cy="106174"/>
            </a:xfrm>
            <a:custGeom>
              <a:avLst/>
              <a:gdLst/>
              <a:ahLst/>
              <a:cxnLst/>
              <a:rect l="l" t="t" r="r" b="b"/>
              <a:pathLst>
                <a:path w="6708" h="5934" extrusionOk="0">
                  <a:moveTo>
                    <a:pt x="3377" y="1"/>
                  </a:moveTo>
                  <a:cubicBezTo>
                    <a:pt x="2793" y="1"/>
                    <a:pt x="2202" y="179"/>
                    <a:pt x="1690" y="547"/>
                  </a:cubicBezTo>
                  <a:cubicBezTo>
                    <a:pt x="317" y="1445"/>
                    <a:pt x="0" y="3293"/>
                    <a:pt x="898" y="4614"/>
                  </a:cubicBezTo>
                  <a:cubicBezTo>
                    <a:pt x="1479" y="5459"/>
                    <a:pt x="2377" y="5934"/>
                    <a:pt x="3327" y="5934"/>
                  </a:cubicBezTo>
                  <a:cubicBezTo>
                    <a:pt x="3961" y="5881"/>
                    <a:pt x="4542" y="5723"/>
                    <a:pt x="5017" y="5406"/>
                  </a:cubicBezTo>
                  <a:cubicBezTo>
                    <a:pt x="6338" y="4455"/>
                    <a:pt x="6707" y="2607"/>
                    <a:pt x="5757" y="1287"/>
                  </a:cubicBezTo>
                  <a:cubicBezTo>
                    <a:pt x="5207" y="446"/>
                    <a:pt x="4300" y="1"/>
                    <a:pt x="3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3" name="Google Shape;613;p53"/>
            <p:cNvSpPr/>
            <p:nvPr/>
          </p:nvSpPr>
          <p:spPr>
            <a:xfrm>
              <a:off x="1420102" y="2847415"/>
              <a:ext cx="117196" cy="105584"/>
            </a:xfrm>
            <a:custGeom>
              <a:avLst/>
              <a:gdLst/>
              <a:ahLst/>
              <a:cxnLst/>
              <a:rect l="l" t="t" r="r" b="b"/>
              <a:pathLst>
                <a:path w="6550" h="5901" extrusionOk="0">
                  <a:moveTo>
                    <a:pt x="3263" y="0"/>
                  </a:moveTo>
                  <a:cubicBezTo>
                    <a:pt x="2570" y="0"/>
                    <a:pt x="1879" y="240"/>
                    <a:pt x="1321" y="726"/>
                  </a:cubicBezTo>
                  <a:cubicBezTo>
                    <a:pt x="106" y="1835"/>
                    <a:pt x="1" y="3683"/>
                    <a:pt x="1057" y="4898"/>
                  </a:cubicBezTo>
                  <a:cubicBezTo>
                    <a:pt x="1638" y="5531"/>
                    <a:pt x="2430" y="5901"/>
                    <a:pt x="3275" y="5901"/>
                  </a:cubicBezTo>
                  <a:cubicBezTo>
                    <a:pt x="3961" y="5901"/>
                    <a:pt x="4701" y="5637"/>
                    <a:pt x="5229" y="5162"/>
                  </a:cubicBezTo>
                  <a:cubicBezTo>
                    <a:pt x="6443" y="4105"/>
                    <a:pt x="6549" y="2204"/>
                    <a:pt x="5493" y="990"/>
                  </a:cubicBezTo>
                  <a:cubicBezTo>
                    <a:pt x="4893" y="333"/>
                    <a:pt x="4078" y="0"/>
                    <a:pt x="32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4" name="Google Shape;614;p53"/>
            <p:cNvSpPr/>
            <p:nvPr/>
          </p:nvSpPr>
          <p:spPr>
            <a:xfrm>
              <a:off x="2587151" y="2846717"/>
              <a:ext cx="118144" cy="106281"/>
            </a:xfrm>
            <a:custGeom>
              <a:avLst/>
              <a:gdLst/>
              <a:ahLst/>
              <a:cxnLst/>
              <a:rect l="l" t="t" r="r" b="b"/>
              <a:pathLst>
                <a:path w="6603" h="5940" extrusionOk="0">
                  <a:moveTo>
                    <a:pt x="3314" y="0"/>
                  </a:moveTo>
                  <a:cubicBezTo>
                    <a:pt x="2493" y="0"/>
                    <a:pt x="1679" y="346"/>
                    <a:pt x="1110" y="1029"/>
                  </a:cubicBezTo>
                  <a:cubicBezTo>
                    <a:pt x="1" y="2243"/>
                    <a:pt x="106" y="4092"/>
                    <a:pt x="1374" y="5201"/>
                  </a:cubicBezTo>
                  <a:cubicBezTo>
                    <a:pt x="1902" y="5676"/>
                    <a:pt x="2588" y="5940"/>
                    <a:pt x="3328" y="5940"/>
                  </a:cubicBezTo>
                  <a:cubicBezTo>
                    <a:pt x="4173" y="5940"/>
                    <a:pt x="4965" y="5570"/>
                    <a:pt x="5546" y="4937"/>
                  </a:cubicBezTo>
                  <a:cubicBezTo>
                    <a:pt x="6602" y="3722"/>
                    <a:pt x="6496" y="1821"/>
                    <a:pt x="5282" y="765"/>
                  </a:cubicBezTo>
                  <a:cubicBezTo>
                    <a:pt x="4722" y="253"/>
                    <a:pt x="4016" y="0"/>
                    <a:pt x="33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5" name="Google Shape;615;p53"/>
            <p:cNvSpPr/>
            <p:nvPr/>
          </p:nvSpPr>
          <p:spPr>
            <a:xfrm>
              <a:off x="1311432" y="26937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66" y="1"/>
                  </a:moveTo>
                  <a:cubicBezTo>
                    <a:pt x="2907" y="1"/>
                    <a:pt x="2442" y="108"/>
                    <a:pt x="2007" y="334"/>
                  </a:cubicBezTo>
                  <a:cubicBezTo>
                    <a:pt x="581" y="1073"/>
                    <a:pt x="0" y="2869"/>
                    <a:pt x="740" y="4295"/>
                  </a:cubicBezTo>
                  <a:cubicBezTo>
                    <a:pt x="1268" y="5245"/>
                    <a:pt x="2271" y="5826"/>
                    <a:pt x="3327" y="5879"/>
                  </a:cubicBezTo>
                  <a:cubicBezTo>
                    <a:pt x="3803" y="5879"/>
                    <a:pt x="4278" y="5721"/>
                    <a:pt x="4701" y="5509"/>
                  </a:cubicBezTo>
                  <a:cubicBezTo>
                    <a:pt x="6126" y="4770"/>
                    <a:pt x="6707" y="2974"/>
                    <a:pt x="5968" y="1549"/>
                  </a:cubicBezTo>
                  <a:cubicBezTo>
                    <a:pt x="5418" y="558"/>
                    <a:pt x="4408" y="1"/>
                    <a:pt x="33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6" name="Google Shape;616;p53"/>
            <p:cNvSpPr/>
            <p:nvPr/>
          </p:nvSpPr>
          <p:spPr>
            <a:xfrm>
              <a:off x="2692994" y="2692864"/>
              <a:ext cx="119075" cy="105172"/>
            </a:xfrm>
            <a:custGeom>
              <a:avLst/>
              <a:gdLst/>
              <a:ahLst/>
              <a:cxnLst/>
              <a:rect l="l" t="t" r="r" b="b"/>
              <a:pathLst>
                <a:path w="6655" h="5878" extrusionOk="0">
                  <a:moveTo>
                    <a:pt x="3342" y="0"/>
                  </a:moveTo>
                  <a:cubicBezTo>
                    <a:pt x="2283" y="0"/>
                    <a:pt x="1255" y="569"/>
                    <a:pt x="740" y="1600"/>
                  </a:cubicBezTo>
                  <a:cubicBezTo>
                    <a:pt x="1" y="3025"/>
                    <a:pt x="529" y="4768"/>
                    <a:pt x="1954" y="5560"/>
                  </a:cubicBezTo>
                  <a:cubicBezTo>
                    <a:pt x="2377" y="5772"/>
                    <a:pt x="2852" y="5877"/>
                    <a:pt x="3275" y="5877"/>
                  </a:cubicBezTo>
                  <a:cubicBezTo>
                    <a:pt x="4384" y="5877"/>
                    <a:pt x="5387" y="5296"/>
                    <a:pt x="5915" y="4293"/>
                  </a:cubicBezTo>
                  <a:cubicBezTo>
                    <a:pt x="6655" y="2867"/>
                    <a:pt x="6126" y="1071"/>
                    <a:pt x="4701" y="332"/>
                  </a:cubicBezTo>
                  <a:cubicBezTo>
                    <a:pt x="4268" y="108"/>
                    <a:pt x="3802" y="0"/>
                    <a:pt x="33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7" name="Google Shape;617;p53"/>
            <p:cNvSpPr/>
            <p:nvPr/>
          </p:nvSpPr>
          <p:spPr>
            <a:xfrm>
              <a:off x="1246226" y="2517520"/>
              <a:ext cx="117178" cy="105691"/>
            </a:xfrm>
            <a:custGeom>
              <a:avLst/>
              <a:gdLst/>
              <a:ahLst/>
              <a:cxnLst/>
              <a:rect l="l" t="t" r="r" b="b"/>
              <a:pathLst>
                <a:path w="6549" h="5907" extrusionOk="0">
                  <a:moveTo>
                    <a:pt x="3322" y="0"/>
                  </a:moveTo>
                  <a:cubicBezTo>
                    <a:pt x="3080" y="0"/>
                    <a:pt x="2834" y="32"/>
                    <a:pt x="2588" y="97"/>
                  </a:cubicBezTo>
                  <a:cubicBezTo>
                    <a:pt x="1004" y="467"/>
                    <a:pt x="1" y="2051"/>
                    <a:pt x="423" y="3688"/>
                  </a:cubicBezTo>
                  <a:cubicBezTo>
                    <a:pt x="740" y="4956"/>
                    <a:pt x="1902" y="5906"/>
                    <a:pt x="3275" y="5906"/>
                  </a:cubicBezTo>
                  <a:cubicBezTo>
                    <a:pt x="3486" y="5906"/>
                    <a:pt x="3750" y="5853"/>
                    <a:pt x="3961" y="5801"/>
                  </a:cubicBezTo>
                  <a:cubicBezTo>
                    <a:pt x="5546" y="5431"/>
                    <a:pt x="6549" y="3847"/>
                    <a:pt x="6127" y="2262"/>
                  </a:cubicBezTo>
                  <a:cubicBezTo>
                    <a:pt x="5814" y="924"/>
                    <a:pt x="4635" y="0"/>
                    <a:pt x="33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8" name="Google Shape;618;p53"/>
            <p:cNvSpPr/>
            <p:nvPr/>
          </p:nvSpPr>
          <p:spPr>
            <a:xfrm>
              <a:off x="2761027" y="2516571"/>
              <a:ext cx="117196" cy="105691"/>
            </a:xfrm>
            <a:custGeom>
              <a:avLst/>
              <a:gdLst/>
              <a:ahLst/>
              <a:cxnLst/>
              <a:rect l="l" t="t" r="r" b="b"/>
              <a:pathLst>
                <a:path w="6550" h="5907" extrusionOk="0">
                  <a:moveTo>
                    <a:pt x="3228" y="1"/>
                  </a:moveTo>
                  <a:cubicBezTo>
                    <a:pt x="1914" y="1"/>
                    <a:pt x="736" y="924"/>
                    <a:pt x="423" y="2263"/>
                  </a:cubicBezTo>
                  <a:cubicBezTo>
                    <a:pt x="1" y="3847"/>
                    <a:pt x="951" y="5431"/>
                    <a:pt x="2536" y="5801"/>
                  </a:cubicBezTo>
                  <a:cubicBezTo>
                    <a:pt x="2800" y="5854"/>
                    <a:pt x="3064" y="5906"/>
                    <a:pt x="3275" y="5906"/>
                  </a:cubicBezTo>
                  <a:cubicBezTo>
                    <a:pt x="4648" y="5906"/>
                    <a:pt x="5810" y="4956"/>
                    <a:pt x="6180" y="3636"/>
                  </a:cubicBezTo>
                  <a:cubicBezTo>
                    <a:pt x="6549" y="2051"/>
                    <a:pt x="5546" y="467"/>
                    <a:pt x="3962" y="97"/>
                  </a:cubicBezTo>
                  <a:cubicBezTo>
                    <a:pt x="3716" y="32"/>
                    <a:pt x="3470" y="1"/>
                    <a:pt x="32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19" name="Google Shape;619;p53"/>
            <p:cNvSpPr/>
            <p:nvPr/>
          </p:nvSpPr>
          <p:spPr>
            <a:xfrm>
              <a:off x="1229226" y="2330258"/>
              <a:ext cx="106782" cy="105870"/>
            </a:xfrm>
            <a:custGeom>
              <a:avLst/>
              <a:gdLst/>
              <a:ahLst/>
              <a:cxnLst/>
              <a:rect l="l" t="t" r="r" b="b"/>
              <a:pathLst>
                <a:path w="5968" h="5917" extrusionOk="0">
                  <a:moveTo>
                    <a:pt x="2957" y="0"/>
                  </a:moveTo>
                  <a:cubicBezTo>
                    <a:pt x="1320" y="0"/>
                    <a:pt x="0" y="1373"/>
                    <a:pt x="0" y="3010"/>
                  </a:cubicBezTo>
                  <a:cubicBezTo>
                    <a:pt x="0" y="4616"/>
                    <a:pt x="1270" y="5916"/>
                    <a:pt x="2863" y="5916"/>
                  </a:cubicBezTo>
                  <a:cubicBezTo>
                    <a:pt x="2894" y="5916"/>
                    <a:pt x="2926" y="5916"/>
                    <a:pt x="2957" y="5915"/>
                  </a:cubicBezTo>
                  <a:cubicBezTo>
                    <a:pt x="4594" y="5915"/>
                    <a:pt x="5968" y="4595"/>
                    <a:pt x="5968" y="2958"/>
                  </a:cubicBezTo>
                  <a:cubicBezTo>
                    <a:pt x="5915" y="1320"/>
                    <a:pt x="4594" y="0"/>
                    <a:pt x="2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0" name="Google Shape;620;p53"/>
            <p:cNvSpPr/>
            <p:nvPr/>
          </p:nvSpPr>
          <p:spPr>
            <a:xfrm>
              <a:off x="2789390" y="2328361"/>
              <a:ext cx="105834" cy="106800"/>
            </a:xfrm>
            <a:custGeom>
              <a:avLst/>
              <a:gdLst/>
              <a:ahLst/>
              <a:cxnLst/>
              <a:rect l="l" t="t" r="r" b="b"/>
              <a:pathLst>
                <a:path w="5915" h="5969" extrusionOk="0">
                  <a:moveTo>
                    <a:pt x="2957" y="1"/>
                  </a:moveTo>
                  <a:cubicBezTo>
                    <a:pt x="1320" y="1"/>
                    <a:pt x="0" y="1321"/>
                    <a:pt x="0" y="2958"/>
                  </a:cubicBezTo>
                  <a:lnTo>
                    <a:pt x="0" y="3011"/>
                  </a:lnTo>
                  <a:cubicBezTo>
                    <a:pt x="0" y="4648"/>
                    <a:pt x="1320" y="5968"/>
                    <a:pt x="2957" y="5968"/>
                  </a:cubicBezTo>
                  <a:cubicBezTo>
                    <a:pt x="4542" y="5968"/>
                    <a:pt x="5915" y="4648"/>
                    <a:pt x="5915" y="3011"/>
                  </a:cubicBezTo>
                  <a:lnTo>
                    <a:pt x="5915" y="2905"/>
                  </a:lnTo>
                  <a:cubicBezTo>
                    <a:pt x="5862" y="1321"/>
                    <a:pt x="4542" y="1"/>
                    <a:pt x="295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1" name="Google Shape;621;p53"/>
            <p:cNvSpPr/>
            <p:nvPr/>
          </p:nvSpPr>
          <p:spPr>
            <a:xfrm>
              <a:off x="1246226" y="2144553"/>
              <a:ext cx="116248" cy="105387"/>
            </a:xfrm>
            <a:custGeom>
              <a:avLst/>
              <a:gdLst/>
              <a:ahLst/>
              <a:cxnLst/>
              <a:rect l="l" t="t" r="r" b="b"/>
              <a:pathLst>
                <a:path w="6497" h="5890" extrusionOk="0">
                  <a:moveTo>
                    <a:pt x="3273" y="1"/>
                  </a:moveTo>
                  <a:cubicBezTo>
                    <a:pt x="1941" y="1"/>
                    <a:pt x="731" y="892"/>
                    <a:pt x="370" y="2245"/>
                  </a:cubicBezTo>
                  <a:cubicBezTo>
                    <a:pt x="1" y="3830"/>
                    <a:pt x="951" y="5414"/>
                    <a:pt x="2535" y="5784"/>
                  </a:cubicBezTo>
                  <a:cubicBezTo>
                    <a:pt x="2800" y="5837"/>
                    <a:pt x="3011" y="5889"/>
                    <a:pt x="3275" y="5889"/>
                  </a:cubicBezTo>
                  <a:cubicBezTo>
                    <a:pt x="4595" y="5889"/>
                    <a:pt x="5810" y="4992"/>
                    <a:pt x="6127" y="3671"/>
                  </a:cubicBezTo>
                  <a:cubicBezTo>
                    <a:pt x="6496" y="2087"/>
                    <a:pt x="5546" y="450"/>
                    <a:pt x="3961" y="80"/>
                  </a:cubicBezTo>
                  <a:cubicBezTo>
                    <a:pt x="3731" y="26"/>
                    <a:pt x="3500" y="1"/>
                    <a:pt x="32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2" name="Google Shape;622;p53"/>
            <p:cNvSpPr/>
            <p:nvPr/>
          </p:nvSpPr>
          <p:spPr>
            <a:xfrm>
              <a:off x="2761027" y="2141404"/>
              <a:ext cx="116248" cy="105691"/>
            </a:xfrm>
            <a:custGeom>
              <a:avLst/>
              <a:gdLst/>
              <a:ahLst/>
              <a:cxnLst/>
              <a:rect l="l" t="t" r="r" b="b"/>
              <a:pathLst>
                <a:path w="6497" h="5907" extrusionOk="0">
                  <a:moveTo>
                    <a:pt x="3269" y="1"/>
                  </a:moveTo>
                  <a:cubicBezTo>
                    <a:pt x="3028" y="1"/>
                    <a:pt x="2782" y="32"/>
                    <a:pt x="2536" y="98"/>
                  </a:cubicBezTo>
                  <a:cubicBezTo>
                    <a:pt x="951" y="467"/>
                    <a:pt x="1" y="2105"/>
                    <a:pt x="370" y="3689"/>
                  </a:cubicBezTo>
                  <a:cubicBezTo>
                    <a:pt x="687" y="4956"/>
                    <a:pt x="1902" y="5907"/>
                    <a:pt x="3222" y="5907"/>
                  </a:cubicBezTo>
                  <a:cubicBezTo>
                    <a:pt x="3486" y="5907"/>
                    <a:pt x="3698" y="5854"/>
                    <a:pt x="3962" y="5801"/>
                  </a:cubicBezTo>
                  <a:cubicBezTo>
                    <a:pt x="5546" y="5432"/>
                    <a:pt x="6496" y="3795"/>
                    <a:pt x="6127" y="2263"/>
                  </a:cubicBezTo>
                  <a:cubicBezTo>
                    <a:pt x="5770" y="925"/>
                    <a:pt x="4584" y="1"/>
                    <a:pt x="3269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3" name="Google Shape;623;p53"/>
            <p:cNvSpPr/>
            <p:nvPr/>
          </p:nvSpPr>
          <p:spPr>
            <a:xfrm>
              <a:off x="1310483" y="19689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32" y="0"/>
                  </a:moveTo>
                  <a:cubicBezTo>
                    <a:pt x="2277" y="0"/>
                    <a:pt x="1254" y="558"/>
                    <a:pt x="740" y="1548"/>
                  </a:cubicBezTo>
                  <a:cubicBezTo>
                    <a:pt x="1" y="2974"/>
                    <a:pt x="582" y="4770"/>
                    <a:pt x="2007" y="5509"/>
                  </a:cubicBezTo>
                  <a:cubicBezTo>
                    <a:pt x="2430" y="5720"/>
                    <a:pt x="2852" y="5826"/>
                    <a:pt x="3328" y="5879"/>
                  </a:cubicBezTo>
                  <a:cubicBezTo>
                    <a:pt x="4437" y="5879"/>
                    <a:pt x="5440" y="5245"/>
                    <a:pt x="5968" y="4294"/>
                  </a:cubicBezTo>
                  <a:cubicBezTo>
                    <a:pt x="6708" y="2816"/>
                    <a:pt x="6127" y="1073"/>
                    <a:pt x="4701" y="334"/>
                  </a:cubicBezTo>
                  <a:cubicBezTo>
                    <a:pt x="4265" y="108"/>
                    <a:pt x="3796" y="0"/>
                    <a:pt x="33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4" name="Google Shape;624;p53"/>
            <p:cNvSpPr/>
            <p:nvPr/>
          </p:nvSpPr>
          <p:spPr>
            <a:xfrm>
              <a:off x="2692994" y="1966471"/>
              <a:ext cx="119075" cy="104868"/>
            </a:xfrm>
            <a:custGeom>
              <a:avLst/>
              <a:gdLst/>
              <a:ahLst/>
              <a:cxnLst/>
              <a:rect l="l" t="t" r="r" b="b"/>
              <a:pathLst>
                <a:path w="6655" h="5861" extrusionOk="0">
                  <a:moveTo>
                    <a:pt x="3363" y="1"/>
                  </a:moveTo>
                  <a:cubicBezTo>
                    <a:pt x="2886" y="1"/>
                    <a:pt x="2402" y="119"/>
                    <a:pt x="1954" y="368"/>
                  </a:cubicBezTo>
                  <a:cubicBezTo>
                    <a:pt x="529" y="1107"/>
                    <a:pt x="1" y="2850"/>
                    <a:pt x="740" y="4329"/>
                  </a:cubicBezTo>
                  <a:cubicBezTo>
                    <a:pt x="1215" y="5279"/>
                    <a:pt x="2219" y="5860"/>
                    <a:pt x="3328" y="5860"/>
                  </a:cubicBezTo>
                  <a:cubicBezTo>
                    <a:pt x="3803" y="5860"/>
                    <a:pt x="4278" y="5755"/>
                    <a:pt x="4701" y="5543"/>
                  </a:cubicBezTo>
                  <a:cubicBezTo>
                    <a:pt x="6126" y="4751"/>
                    <a:pt x="6655" y="3009"/>
                    <a:pt x="5968" y="1583"/>
                  </a:cubicBezTo>
                  <a:cubicBezTo>
                    <a:pt x="5424" y="568"/>
                    <a:pt x="4408" y="1"/>
                    <a:pt x="3363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5" name="Google Shape;625;p53"/>
            <p:cNvSpPr/>
            <p:nvPr/>
          </p:nvSpPr>
          <p:spPr>
            <a:xfrm>
              <a:off x="1418205" y="1813745"/>
              <a:ext cx="118144" cy="105441"/>
            </a:xfrm>
            <a:custGeom>
              <a:avLst/>
              <a:gdLst/>
              <a:ahLst/>
              <a:cxnLst/>
              <a:rect l="l" t="t" r="r" b="b"/>
              <a:pathLst>
                <a:path w="6603" h="5893" extrusionOk="0">
                  <a:moveTo>
                    <a:pt x="3292" y="0"/>
                  </a:moveTo>
                  <a:cubicBezTo>
                    <a:pt x="2479" y="0"/>
                    <a:pt x="1674" y="333"/>
                    <a:pt x="1110" y="982"/>
                  </a:cubicBezTo>
                  <a:cubicBezTo>
                    <a:pt x="1" y="2196"/>
                    <a:pt x="159" y="4044"/>
                    <a:pt x="1374" y="5154"/>
                  </a:cubicBezTo>
                  <a:cubicBezTo>
                    <a:pt x="1902" y="5629"/>
                    <a:pt x="2589" y="5893"/>
                    <a:pt x="3328" y="5893"/>
                  </a:cubicBezTo>
                  <a:cubicBezTo>
                    <a:pt x="4173" y="5893"/>
                    <a:pt x="4965" y="5523"/>
                    <a:pt x="5546" y="4942"/>
                  </a:cubicBezTo>
                  <a:cubicBezTo>
                    <a:pt x="6602" y="3675"/>
                    <a:pt x="6497" y="1826"/>
                    <a:pt x="5282" y="770"/>
                  </a:cubicBezTo>
                  <a:cubicBezTo>
                    <a:pt x="4716" y="254"/>
                    <a:pt x="4001" y="0"/>
                    <a:pt x="32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6" name="Google Shape;626;p53"/>
            <p:cNvSpPr/>
            <p:nvPr/>
          </p:nvSpPr>
          <p:spPr>
            <a:xfrm>
              <a:off x="2586203" y="1811705"/>
              <a:ext cx="117196" cy="105602"/>
            </a:xfrm>
            <a:custGeom>
              <a:avLst/>
              <a:gdLst/>
              <a:ahLst/>
              <a:cxnLst/>
              <a:rect l="l" t="t" r="r" b="b"/>
              <a:pathLst>
                <a:path w="6550" h="5902" extrusionOk="0">
                  <a:moveTo>
                    <a:pt x="3263" y="1"/>
                  </a:moveTo>
                  <a:cubicBezTo>
                    <a:pt x="2571" y="1"/>
                    <a:pt x="1879" y="241"/>
                    <a:pt x="1321" y="726"/>
                  </a:cubicBezTo>
                  <a:cubicBezTo>
                    <a:pt x="107" y="1835"/>
                    <a:pt x="1" y="3683"/>
                    <a:pt x="1057" y="4898"/>
                  </a:cubicBezTo>
                  <a:cubicBezTo>
                    <a:pt x="1638" y="5532"/>
                    <a:pt x="2430" y="5901"/>
                    <a:pt x="3275" y="5901"/>
                  </a:cubicBezTo>
                  <a:cubicBezTo>
                    <a:pt x="4015" y="5901"/>
                    <a:pt x="4701" y="5637"/>
                    <a:pt x="5229" y="5162"/>
                  </a:cubicBezTo>
                  <a:cubicBezTo>
                    <a:pt x="6444" y="4053"/>
                    <a:pt x="6549" y="2205"/>
                    <a:pt x="5493" y="990"/>
                  </a:cubicBezTo>
                  <a:cubicBezTo>
                    <a:pt x="4894" y="333"/>
                    <a:pt x="4078" y="1"/>
                    <a:pt x="3263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7" name="Google Shape;627;p53"/>
            <p:cNvSpPr/>
            <p:nvPr/>
          </p:nvSpPr>
          <p:spPr>
            <a:xfrm>
              <a:off x="1558065" y="1688540"/>
              <a:ext cx="120023" cy="105906"/>
            </a:xfrm>
            <a:custGeom>
              <a:avLst/>
              <a:gdLst/>
              <a:ahLst/>
              <a:cxnLst/>
              <a:rect l="l" t="t" r="r" b="b"/>
              <a:pathLst>
                <a:path w="6708" h="5919" extrusionOk="0">
                  <a:moveTo>
                    <a:pt x="3345" y="0"/>
                  </a:moveTo>
                  <a:cubicBezTo>
                    <a:pt x="2771" y="0"/>
                    <a:pt x="2193" y="171"/>
                    <a:pt x="1691" y="532"/>
                  </a:cubicBezTo>
                  <a:cubicBezTo>
                    <a:pt x="318" y="1430"/>
                    <a:pt x="1" y="3278"/>
                    <a:pt x="951" y="4651"/>
                  </a:cubicBezTo>
                  <a:cubicBezTo>
                    <a:pt x="1480" y="5444"/>
                    <a:pt x="2377" y="5919"/>
                    <a:pt x="3381" y="5919"/>
                  </a:cubicBezTo>
                  <a:cubicBezTo>
                    <a:pt x="3962" y="5919"/>
                    <a:pt x="4542" y="5708"/>
                    <a:pt x="5018" y="5391"/>
                  </a:cubicBezTo>
                  <a:cubicBezTo>
                    <a:pt x="6391" y="4440"/>
                    <a:pt x="6708" y="2592"/>
                    <a:pt x="5757" y="1272"/>
                  </a:cubicBezTo>
                  <a:cubicBezTo>
                    <a:pt x="5201" y="453"/>
                    <a:pt x="4279" y="0"/>
                    <a:pt x="33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8" name="Google Shape;628;p53"/>
            <p:cNvSpPr/>
            <p:nvPr/>
          </p:nvSpPr>
          <p:spPr>
            <a:xfrm>
              <a:off x="2443516" y="1687055"/>
              <a:ext cx="120023" cy="105512"/>
            </a:xfrm>
            <a:custGeom>
              <a:avLst/>
              <a:gdLst/>
              <a:ahLst/>
              <a:cxnLst/>
              <a:rect l="l" t="t" r="r" b="b"/>
              <a:pathLst>
                <a:path w="6708" h="5897" extrusionOk="0">
                  <a:moveTo>
                    <a:pt x="3367" y="1"/>
                  </a:moveTo>
                  <a:cubicBezTo>
                    <a:pt x="2423" y="1"/>
                    <a:pt x="1506" y="433"/>
                    <a:pt x="951" y="1249"/>
                  </a:cubicBezTo>
                  <a:cubicBezTo>
                    <a:pt x="1" y="2622"/>
                    <a:pt x="370" y="4470"/>
                    <a:pt x="1691" y="5368"/>
                  </a:cubicBezTo>
                  <a:cubicBezTo>
                    <a:pt x="2166" y="5738"/>
                    <a:pt x="2800" y="5896"/>
                    <a:pt x="3381" y="5896"/>
                  </a:cubicBezTo>
                  <a:cubicBezTo>
                    <a:pt x="4331" y="5896"/>
                    <a:pt x="5282" y="5421"/>
                    <a:pt x="5810" y="4629"/>
                  </a:cubicBezTo>
                  <a:cubicBezTo>
                    <a:pt x="6708" y="3309"/>
                    <a:pt x="6391" y="1460"/>
                    <a:pt x="5070" y="510"/>
                  </a:cubicBezTo>
                  <a:cubicBezTo>
                    <a:pt x="4546" y="166"/>
                    <a:pt x="3951" y="1"/>
                    <a:pt x="3367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29" name="Google Shape;629;p53"/>
            <p:cNvSpPr/>
            <p:nvPr/>
          </p:nvSpPr>
          <p:spPr>
            <a:xfrm>
              <a:off x="1724390" y="1600966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48" y="0"/>
                  </a:moveTo>
                  <a:cubicBezTo>
                    <a:pt x="2989" y="0"/>
                    <a:pt x="2624" y="64"/>
                    <a:pt x="2271" y="198"/>
                  </a:cubicBezTo>
                  <a:cubicBezTo>
                    <a:pt x="740" y="779"/>
                    <a:pt x="0" y="2469"/>
                    <a:pt x="581" y="4000"/>
                  </a:cubicBezTo>
                  <a:cubicBezTo>
                    <a:pt x="1004" y="5162"/>
                    <a:pt x="2113" y="5902"/>
                    <a:pt x="3327" y="5902"/>
                  </a:cubicBezTo>
                  <a:cubicBezTo>
                    <a:pt x="3697" y="5902"/>
                    <a:pt x="4067" y="5849"/>
                    <a:pt x="4384" y="5690"/>
                  </a:cubicBezTo>
                  <a:cubicBezTo>
                    <a:pt x="5915" y="5109"/>
                    <a:pt x="6707" y="3420"/>
                    <a:pt x="6126" y="1888"/>
                  </a:cubicBezTo>
                  <a:cubicBezTo>
                    <a:pt x="5679" y="710"/>
                    <a:pt x="4545" y="0"/>
                    <a:pt x="334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0" name="Google Shape;630;p53"/>
            <p:cNvSpPr/>
            <p:nvPr/>
          </p:nvSpPr>
          <p:spPr>
            <a:xfrm>
              <a:off x="2277209" y="1600018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14" y="1"/>
                  </a:moveTo>
                  <a:cubicBezTo>
                    <a:pt x="2131" y="1"/>
                    <a:pt x="1028" y="710"/>
                    <a:pt x="581" y="1888"/>
                  </a:cubicBezTo>
                  <a:cubicBezTo>
                    <a:pt x="0" y="3420"/>
                    <a:pt x="792" y="5110"/>
                    <a:pt x="2324" y="5691"/>
                  </a:cubicBezTo>
                  <a:cubicBezTo>
                    <a:pt x="2641" y="5849"/>
                    <a:pt x="3010" y="5902"/>
                    <a:pt x="3380" y="5902"/>
                  </a:cubicBezTo>
                  <a:cubicBezTo>
                    <a:pt x="4595" y="5902"/>
                    <a:pt x="5704" y="5162"/>
                    <a:pt x="6126" y="4001"/>
                  </a:cubicBezTo>
                  <a:cubicBezTo>
                    <a:pt x="6707" y="2469"/>
                    <a:pt x="5915" y="779"/>
                    <a:pt x="4383" y="198"/>
                  </a:cubicBezTo>
                  <a:cubicBezTo>
                    <a:pt x="4030" y="64"/>
                    <a:pt x="3669" y="1"/>
                    <a:pt x="3314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1" name="Google Shape;631;p53"/>
            <p:cNvSpPr/>
            <p:nvPr/>
          </p:nvSpPr>
          <p:spPr>
            <a:xfrm>
              <a:off x="1910542" y="1554925"/>
              <a:ext cx="112472" cy="105333"/>
            </a:xfrm>
            <a:custGeom>
              <a:avLst/>
              <a:gdLst/>
              <a:ahLst/>
              <a:cxnLst/>
              <a:rect l="l" t="t" r="r" b="b"/>
              <a:pathLst>
                <a:path w="6286" h="5887" extrusionOk="0">
                  <a:moveTo>
                    <a:pt x="3184" y="0"/>
                  </a:moveTo>
                  <a:cubicBezTo>
                    <a:pt x="3057" y="0"/>
                    <a:pt x="2929" y="8"/>
                    <a:pt x="2800" y="25"/>
                  </a:cubicBezTo>
                  <a:cubicBezTo>
                    <a:pt x="1163" y="236"/>
                    <a:pt x="1" y="1715"/>
                    <a:pt x="212" y="3352"/>
                  </a:cubicBezTo>
                  <a:cubicBezTo>
                    <a:pt x="423" y="4778"/>
                    <a:pt x="1691" y="5887"/>
                    <a:pt x="3170" y="5887"/>
                  </a:cubicBezTo>
                  <a:lnTo>
                    <a:pt x="3539" y="5887"/>
                  </a:lnTo>
                  <a:cubicBezTo>
                    <a:pt x="5123" y="5676"/>
                    <a:pt x="6285" y="4197"/>
                    <a:pt x="6074" y="2613"/>
                  </a:cubicBezTo>
                  <a:cubicBezTo>
                    <a:pt x="5928" y="1105"/>
                    <a:pt x="4662" y="0"/>
                    <a:pt x="31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2" name="Google Shape;632;p53"/>
            <p:cNvSpPr/>
            <p:nvPr/>
          </p:nvSpPr>
          <p:spPr>
            <a:xfrm>
              <a:off x="2098608" y="1554925"/>
              <a:ext cx="112454" cy="107230"/>
            </a:xfrm>
            <a:custGeom>
              <a:avLst/>
              <a:gdLst/>
              <a:ahLst/>
              <a:cxnLst/>
              <a:rect l="l" t="t" r="r" b="b"/>
              <a:pathLst>
                <a:path w="6285" h="5993" extrusionOk="0">
                  <a:moveTo>
                    <a:pt x="3101" y="0"/>
                  </a:moveTo>
                  <a:cubicBezTo>
                    <a:pt x="1623" y="0"/>
                    <a:pt x="357" y="1105"/>
                    <a:pt x="211" y="2613"/>
                  </a:cubicBezTo>
                  <a:cubicBezTo>
                    <a:pt x="0" y="4250"/>
                    <a:pt x="1162" y="5728"/>
                    <a:pt x="2799" y="5940"/>
                  </a:cubicBezTo>
                  <a:lnTo>
                    <a:pt x="3116" y="5993"/>
                  </a:lnTo>
                  <a:cubicBezTo>
                    <a:pt x="4647" y="5993"/>
                    <a:pt x="5915" y="4831"/>
                    <a:pt x="6073" y="3352"/>
                  </a:cubicBezTo>
                  <a:cubicBezTo>
                    <a:pt x="6284" y="1715"/>
                    <a:pt x="5123" y="236"/>
                    <a:pt x="3486" y="25"/>
                  </a:cubicBezTo>
                  <a:cubicBezTo>
                    <a:pt x="3356" y="8"/>
                    <a:pt x="3228" y="0"/>
                    <a:pt x="3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grpSp>
        <p:nvGrpSpPr>
          <p:cNvPr id="633" name="Google Shape;633;p53"/>
          <p:cNvGrpSpPr/>
          <p:nvPr/>
        </p:nvGrpSpPr>
        <p:grpSpPr>
          <a:xfrm>
            <a:off x="3739001" y="1554925"/>
            <a:ext cx="1665997" cy="1655122"/>
            <a:chOff x="3739001" y="1554925"/>
            <a:chExt cx="1665997" cy="1655122"/>
          </a:xfrm>
        </p:grpSpPr>
        <p:sp>
          <p:nvSpPr>
            <p:cNvPr id="634" name="Google Shape;634;p53"/>
            <p:cNvSpPr/>
            <p:nvPr/>
          </p:nvSpPr>
          <p:spPr>
            <a:xfrm>
              <a:off x="4422214" y="3103748"/>
              <a:ext cx="112454" cy="106299"/>
            </a:xfrm>
            <a:custGeom>
              <a:avLst/>
              <a:gdLst/>
              <a:ahLst/>
              <a:cxnLst/>
              <a:rect l="l" t="t" r="r" b="b"/>
              <a:pathLst>
                <a:path w="6285" h="5941" extrusionOk="0">
                  <a:moveTo>
                    <a:pt x="3102" y="1"/>
                  </a:moveTo>
                  <a:cubicBezTo>
                    <a:pt x="1624" y="1"/>
                    <a:pt x="358" y="1105"/>
                    <a:pt x="212" y="2613"/>
                  </a:cubicBezTo>
                  <a:cubicBezTo>
                    <a:pt x="1" y="4198"/>
                    <a:pt x="1162" y="5676"/>
                    <a:pt x="2799" y="5887"/>
                  </a:cubicBezTo>
                  <a:lnTo>
                    <a:pt x="3169" y="5940"/>
                  </a:lnTo>
                  <a:cubicBezTo>
                    <a:pt x="4648" y="5887"/>
                    <a:pt x="5915" y="4778"/>
                    <a:pt x="6074" y="3300"/>
                  </a:cubicBezTo>
                  <a:cubicBezTo>
                    <a:pt x="6285" y="1663"/>
                    <a:pt x="5123" y="184"/>
                    <a:pt x="3486" y="26"/>
                  </a:cubicBezTo>
                  <a:cubicBezTo>
                    <a:pt x="3357" y="9"/>
                    <a:pt x="3228" y="1"/>
                    <a:pt x="31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5" name="Google Shape;635;p53"/>
            <p:cNvSpPr/>
            <p:nvPr/>
          </p:nvSpPr>
          <p:spPr>
            <a:xfrm>
              <a:off x="4610262" y="3103748"/>
              <a:ext cx="112472" cy="105351"/>
            </a:xfrm>
            <a:custGeom>
              <a:avLst/>
              <a:gdLst/>
              <a:ahLst/>
              <a:cxnLst/>
              <a:rect l="l" t="t" r="r" b="b"/>
              <a:pathLst>
                <a:path w="6286" h="5888" extrusionOk="0">
                  <a:moveTo>
                    <a:pt x="3172" y="1"/>
                  </a:moveTo>
                  <a:cubicBezTo>
                    <a:pt x="3049" y="1"/>
                    <a:pt x="2925" y="9"/>
                    <a:pt x="2800" y="26"/>
                  </a:cubicBezTo>
                  <a:cubicBezTo>
                    <a:pt x="1163" y="237"/>
                    <a:pt x="1" y="1715"/>
                    <a:pt x="212" y="3353"/>
                  </a:cubicBezTo>
                  <a:cubicBezTo>
                    <a:pt x="370" y="4778"/>
                    <a:pt x="1638" y="5887"/>
                    <a:pt x="3116" y="5887"/>
                  </a:cubicBezTo>
                  <a:lnTo>
                    <a:pt x="3486" y="5887"/>
                  </a:lnTo>
                  <a:cubicBezTo>
                    <a:pt x="5070" y="5729"/>
                    <a:pt x="6285" y="4250"/>
                    <a:pt x="6074" y="2613"/>
                  </a:cubicBezTo>
                  <a:cubicBezTo>
                    <a:pt x="5879" y="1105"/>
                    <a:pt x="4610" y="1"/>
                    <a:pt x="31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6" name="Google Shape;636;p53"/>
            <p:cNvSpPr/>
            <p:nvPr/>
          </p:nvSpPr>
          <p:spPr>
            <a:xfrm>
              <a:off x="4236062" y="3059209"/>
              <a:ext cx="119075" cy="106425"/>
            </a:xfrm>
            <a:custGeom>
              <a:avLst/>
              <a:gdLst/>
              <a:ahLst/>
              <a:cxnLst/>
              <a:rect l="l" t="t" r="r" b="b"/>
              <a:pathLst>
                <a:path w="6655" h="5948" extrusionOk="0">
                  <a:moveTo>
                    <a:pt x="3349" y="0"/>
                  </a:moveTo>
                  <a:cubicBezTo>
                    <a:pt x="2153" y="0"/>
                    <a:pt x="1032" y="744"/>
                    <a:pt x="581" y="1934"/>
                  </a:cubicBezTo>
                  <a:cubicBezTo>
                    <a:pt x="0" y="3465"/>
                    <a:pt x="739" y="5155"/>
                    <a:pt x="2271" y="5736"/>
                  </a:cubicBezTo>
                  <a:cubicBezTo>
                    <a:pt x="2640" y="5842"/>
                    <a:pt x="2957" y="5947"/>
                    <a:pt x="3327" y="5947"/>
                  </a:cubicBezTo>
                  <a:cubicBezTo>
                    <a:pt x="4542" y="5947"/>
                    <a:pt x="5651" y="5155"/>
                    <a:pt x="6073" y="4046"/>
                  </a:cubicBezTo>
                  <a:cubicBezTo>
                    <a:pt x="6654" y="2515"/>
                    <a:pt x="5915" y="772"/>
                    <a:pt x="4383" y="191"/>
                  </a:cubicBezTo>
                  <a:cubicBezTo>
                    <a:pt x="4042" y="61"/>
                    <a:pt x="3692" y="0"/>
                    <a:pt x="334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7" name="Google Shape;637;p53"/>
            <p:cNvSpPr/>
            <p:nvPr/>
          </p:nvSpPr>
          <p:spPr>
            <a:xfrm>
              <a:off x="4788862" y="3059084"/>
              <a:ext cx="120023" cy="106550"/>
            </a:xfrm>
            <a:custGeom>
              <a:avLst/>
              <a:gdLst/>
              <a:ahLst/>
              <a:cxnLst/>
              <a:rect l="l" t="t" r="r" b="b"/>
              <a:pathLst>
                <a:path w="6708" h="5955" extrusionOk="0">
                  <a:moveTo>
                    <a:pt x="3372" y="0"/>
                  </a:moveTo>
                  <a:cubicBezTo>
                    <a:pt x="3021" y="0"/>
                    <a:pt x="2665" y="64"/>
                    <a:pt x="2324" y="198"/>
                  </a:cubicBezTo>
                  <a:cubicBezTo>
                    <a:pt x="793" y="779"/>
                    <a:pt x="1" y="2469"/>
                    <a:pt x="582" y="4000"/>
                  </a:cubicBezTo>
                  <a:cubicBezTo>
                    <a:pt x="1004" y="5162"/>
                    <a:pt x="2113" y="5954"/>
                    <a:pt x="3328" y="5954"/>
                  </a:cubicBezTo>
                  <a:cubicBezTo>
                    <a:pt x="3697" y="5954"/>
                    <a:pt x="4067" y="5849"/>
                    <a:pt x="4384" y="5743"/>
                  </a:cubicBezTo>
                  <a:cubicBezTo>
                    <a:pt x="5915" y="5162"/>
                    <a:pt x="6708" y="3419"/>
                    <a:pt x="6127" y="1888"/>
                  </a:cubicBezTo>
                  <a:cubicBezTo>
                    <a:pt x="5680" y="710"/>
                    <a:pt x="4545" y="0"/>
                    <a:pt x="3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8" name="Google Shape;638;p53"/>
            <p:cNvSpPr/>
            <p:nvPr/>
          </p:nvSpPr>
          <p:spPr>
            <a:xfrm>
              <a:off x="4068788" y="2971832"/>
              <a:ext cx="120971" cy="105906"/>
            </a:xfrm>
            <a:custGeom>
              <a:avLst/>
              <a:gdLst/>
              <a:ahLst/>
              <a:cxnLst/>
              <a:rect l="l" t="t" r="r" b="b"/>
              <a:pathLst>
                <a:path w="6761" h="5919" extrusionOk="0">
                  <a:moveTo>
                    <a:pt x="3376" y="0"/>
                  </a:moveTo>
                  <a:cubicBezTo>
                    <a:pt x="2429" y="0"/>
                    <a:pt x="1508" y="453"/>
                    <a:pt x="951" y="1272"/>
                  </a:cubicBezTo>
                  <a:cubicBezTo>
                    <a:pt x="1" y="2645"/>
                    <a:pt x="370" y="4493"/>
                    <a:pt x="1691" y="5391"/>
                  </a:cubicBezTo>
                  <a:cubicBezTo>
                    <a:pt x="2166" y="5708"/>
                    <a:pt x="2747" y="5919"/>
                    <a:pt x="3380" y="5919"/>
                  </a:cubicBezTo>
                  <a:cubicBezTo>
                    <a:pt x="4331" y="5919"/>
                    <a:pt x="5229" y="5496"/>
                    <a:pt x="5810" y="4704"/>
                  </a:cubicBezTo>
                  <a:cubicBezTo>
                    <a:pt x="6760" y="3331"/>
                    <a:pt x="6391" y="1483"/>
                    <a:pt x="5070" y="532"/>
                  </a:cubicBezTo>
                  <a:cubicBezTo>
                    <a:pt x="4548" y="171"/>
                    <a:pt x="3957" y="0"/>
                    <a:pt x="33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39" name="Google Shape;639;p53"/>
            <p:cNvSpPr/>
            <p:nvPr/>
          </p:nvSpPr>
          <p:spPr>
            <a:xfrm>
              <a:off x="4955187" y="2971564"/>
              <a:ext cx="120023" cy="106174"/>
            </a:xfrm>
            <a:custGeom>
              <a:avLst/>
              <a:gdLst/>
              <a:ahLst/>
              <a:cxnLst/>
              <a:rect l="l" t="t" r="r" b="b"/>
              <a:pathLst>
                <a:path w="6708" h="5934" extrusionOk="0">
                  <a:moveTo>
                    <a:pt x="3377" y="1"/>
                  </a:moveTo>
                  <a:cubicBezTo>
                    <a:pt x="2793" y="1"/>
                    <a:pt x="2202" y="179"/>
                    <a:pt x="1690" y="547"/>
                  </a:cubicBezTo>
                  <a:cubicBezTo>
                    <a:pt x="317" y="1445"/>
                    <a:pt x="0" y="3293"/>
                    <a:pt x="898" y="4614"/>
                  </a:cubicBezTo>
                  <a:cubicBezTo>
                    <a:pt x="1479" y="5459"/>
                    <a:pt x="2377" y="5934"/>
                    <a:pt x="3327" y="5934"/>
                  </a:cubicBezTo>
                  <a:cubicBezTo>
                    <a:pt x="3961" y="5881"/>
                    <a:pt x="4542" y="5723"/>
                    <a:pt x="5017" y="5406"/>
                  </a:cubicBezTo>
                  <a:cubicBezTo>
                    <a:pt x="6338" y="4455"/>
                    <a:pt x="6707" y="2607"/>
                    <a:pt x="5757" y="1287"/>
                  </a:cubicBezTo>
                  <a:cubicBezTo>
                    <a:pt x="5207" y="446"/>
                    <a:pt x="4300" y="1"/>
                    <a:pt x="337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0" name="Google Shape;640;p53"/>
            <p:cNvSpPr/>
            <p:nvPr/>
          </p:nvSpPr>
          <p:spPr>
            <a:xfrm>
              <a:off x="3929877" y="2847415"/>
              <a:ext cx="117196" cy="105584"/>
            </a:xfrm>
            <a:custGeom>
              <a:avLst/>
              <a:gdLst/>
              <a:ahLst/>
              <a:cxnLst/>
              <a:rect l="l" t="t" r="r" b="b"/>
              <a:pathLst>
                <a:path w="6550" h="5901" extrusionOk="0">
                  <a:moveTo>
                    <a:pt x="3263" y="0"/>
                  </a:moveTo>
                  <a:cubicBezTo>
                    <a:pt x="2570" y="0"/>
                    <a:pt x="1879" y="240"/>
                    <a:pt x="1321" y="726"/>
                  </a:cubicBezTo>
                  <a:cubicBezTo>
                    <a:pt x="106" y="1835"/>
                    <a:pt x="1" y="3683"/>
                    <a:pt x="1057" y="4898"/>
                  </a:cubicBezTo>
                  <a:cubicBezTo>
                    <a:pt x="1638" y="5531"/>
                    <a:pt x="2430" y="5901"/>
                    <a:pt x="3275" y="5901"/>
                  </a:cubicBezTo>
                  <a:cubicBezTo>
                    <a:pt x="3961" y="5901"/>
                    <a:pt x="4701" y="5637"/>
                    <a:pt x="5229" y="5162"/>
                  </a:cubicBezTo>
                  <a:cubicBezTo>
                    <a:pt x="6443" y="4105"/>
                    <a:pt x="6549" y="2204"/>
                    <a:pt x="5493" y="990"/>
                  </a:cubicBezTo>
                  <a:cubicBezTo>
                    <a:pt x="4893" y="333"/>
                    <a:pt x="4078" y="0"/>
                    <a:pt x="32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1" name="Google Shape;641;p53"/>
            <p:cNvSpPr/>
            <p:nvPr/>
          </p:nvSpPr>
          <p:spPr>
            <a:xfrm>
              <a:off x="5096926" y="2846717"/>
              <a:ext cx="118144" cy="106281"/>
            </a:xfrm>
            <a:custGeom>
              <a:avLst/>
              <a:gdLst/>
              <a:ahLst/>
              <a:cxnLst/>
              <a:rect l="l" t="t" r="r" b="b"/>
              <a:pathLst>
                <a:path w="6603" h="5940" extrusionOk="0">
                  <a:moveTo>
                    <a:pt x="3314" y="0"/>
                  </a:moveTo>
                  <a:cubicBezTo>
                    <a:pt x="2493" y="0"/>
                    <a:pt x="1679" y="346"/>
                    <a:pt x="1110" y="1029"/>
                  </a:cubicBezTo>
                  <a:cubicBezTo>
                    <a:pt x="1" y="2243"/>
                    <a:pt x="106" y="4092"/>
                    <a:pt x="1374" y="5201"/>
                  </a:cubicBezTo>
                  <a:cubicBezTo>
                    <a:pt x="1902" y="5676"/>
                    <a:pt x="2588" y="5940"/>
                    <a:pt x="3328" y="5940"/>
                  </a:cubicBezTo>
                  <a:cubicBezTo>
                    <a:pt x="4173" y="5940"/>
                    <a:pt x="4965" y="5570"/>
                    <a:pt x="5546" y="4937"/>
                  </a:cubicBezTo>
                  <a:cubicBezTo>
                    <a:pt x="6602" y="3722"/>
                    <a:pt x="6496" y="1821"/>
                    <a:pt x="5282" y="765"/>
                  </a:cubicBezTo>
                  <a:cubicBezTo>
                    <a:pt x="4722" y="253"/>
                    <a:pt x="4016" y="0"/>
                    <a:pt x="33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2" name="Google Shape;642;p53"/>
            <p:cNvSpPr/>
            <p:nvPr/>
          </p:nvSpPr>
          <p:spPr>
            <a:xfrm>
              <a:off x="3821207" y="26937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66" y="1"/>
                  </a:moveTo>
                  <a:cubicBezTo>
                    <a:pt x="2907" y="1"/>
                    <a:pt x="2442" y="108"/>
                    <a:pt x="2007" y="334"/>
                  </a:cubicBezTo>
                  <a:cubicBezTo>
                    <a:pt x="581" y="1073"/>
                    <a:pt x="0" y="2869"/>
                    <a:pt x="740" y="4295"/>
                  </a:cubicBezTo>
                  <a:cubicBezTo>
                    <a:pt x="1268" y="5245"/>
                    <a:pt x="2271" y="5826"/>
                    <a:pt x="3327" y="5879"/>
                  </a:cubicBezTo>
                  <a:cubicBezTo>
                    <a:pt x="3803" y="5879"/>
                    <a:pt x="4278" y="5721"/>
                    <a:pt x="4701" y="5509"/>
                  </a:cubicBezTo>
                  <a:cubicBezTo>
                    <a:pt x="6126" y="4770"/>
                    <a:pt x="6707" y="2974"/>
                    <a:pt x="5968" y="1549"/>
                  </a:cubicBezTo>
                  <a:cubicBezTo>
                    <a:pt x="5418" y="558"/>
                    <a:pt x="4408" y="1"/>
                    <a:pt x="33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3" name="Google Shape;643;p53"/>
            <p:cNvSpPr/>
            <p:nvPr/>
          </p:nvSpPr>
          <p:spPr>
            <a:xfrm>
              <a:off x="5202769" y="2692864"/>
              <a:ext cx="119075" cy="105172"/>
            </a:xfrm>
            <a:custGeom>
              <a:avLst/>
              <a:gdLst/>
              <a:ahLst/>
              <a:cxnLst/>
              <a:rect l="l" t="t" r="r" b="b"/>
              <a:pathLst>
                <a:path w="6655" h="5878" extrusionOk="0">
                  <a:moveTo>
                    <a:pt x="3342" y="0"/>
                  </a:moveTo>
                  <a:cubicBezTo>
                    <a:pt x="2283" y="0"/>
                    <a:pt x="1255" y="569"/>
                    <a:pt x="740" y="1600"/>
                  </a:cubicBezTo>
                  <a:cubicBezTo>
                    <a:pt x="1" y="3025"/>
                    <a:pt x="529" y="4768"/>
                    <a:pt x="1954" y="5560"/>
                  </a:cubicBezTo>
                  <a:cubicBezTo>
                    <a:pt x="2377" y="5772"/>
                    <a:pt x="2852" y="5877"/>
                    <a:pt x="3275" y="5877"/>
                  </a:cubicBezTo>
                  <a:cubicBezTo>
                    <a:pt x="4384" y="5877"/>
                    <a:pt x="5387" y="5296"/>
                    <a:pt x="5915" y="4293"/>
                  </a:cubicBezTo>
                  <a:cubicBezTo>
                    <a:pt x="6655" y="2867"/>
                    <a:pt x="6126" y="1071"/>
                    <a:pt x="4701" y="332"/>
                  </a:cubicBezTo>
                  <a:cubicBezTo>
                    <a:pt x="4268" y="108"/>
                    <a:pt x="3802" y="0"/>
                    <a:pt x="33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4" name="Google Shape;644;p53"/>
            <p:cNvSpPr/>
            <p:nvPr/>
          </p:nvSpPr>
          <p:spPr>
            <a:xfrm>
              <a:off x="3756001" y="2517520"/>
              <a:ext cx="117178" cy="105691"/>
            </a:xfrm>
            <a:custGeom>
              <a:avLst/>
              <a:gdLst/>
              <a:ahLst/>
              <a:cxnLst/>
              <a:rect l="l" t="t" r="r" b="b"/>
              <a:pathLst>
                <a:path w="6549" h="5907" extrusionOk="0">
                  <a:moveTo>
                    <a:pt x="3322" y="0"/>
                  </a:moveTo>
                  <a:cubicBezTo>
                    <a:pt x="3080" y="0"/>
                    <a:pt x="2834" y="32"/>
                    <a:pt x="2588" y="97"/>
                  </a:cubicBezTo>
                  <a:cubicBezTo>
                    <a:pt x="1004" y="467"/>
                    <a:pt x="1" y="2051"/>
                    <a:pt x="423" y="3688"/>
                  </a:cubicBezTo>
                  <a:cubicBezTo>
                    <a:pt x="740" y="4956"/>
                    <a:pt x="1902" y="5906"/>
                    <a:pt x="3275" y="5906"/>
                  </a:cubicBezTo>
                  <a:cubicBezTo>
                    <a:pt x="3486" y="5906"/>
                    <a:pt x="3750" y="5853"/>
                    <a:pt x="3961" y="5801"/>
                  </a:cubicBezTo>
                  <a:cubicBezTo>
                    <a:pt x="5546" y="5431"/>
                    <a:pt x="6549" y="3847"/>
                    <a:pt x="6127" y="2262"/>
                  </a:cubicBezTo>
                  <a:cubicBezTo>
                    <a:pt x="5814" y="924"/>
                    <a:pt x="4635" y="0"/>
                    <a:pt x="332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5" name="Google Shape;645;p53"/>
            <p:cNvSpPr/>
            <p:nvPr/>
          </p:nvSpPr>
          <p:spPr>
            <a:xfrm>
              <a:off x="5270802" y="2516571"/>
              <a:ext cx="117196" cy="105691"/>
            </a:xfrm>
            <a:custGeom>
              <a:avLst/>
              <a:gdLst/>
              <a:ahLst/>
              <a:cxnLst/>
              <a:rect l="l" t="t" r="r" b="b"/>
              <a:pathLst>
                <a:path w="6550" h="5907" extrusionOk="0">
                  <a:moveTo>
                    <a:pt x="3228" y="1"/>
                  </a:moveTo>
                  <a:cubicBezTo>
                    <a:pt x="1914" y="1"/>
                    <a:pt x="736" y="924"/>
                    <a:pt x="423" y="2263"/>
                  </a:cubicBezTo>
                  <a:cubicBezTo>
                    <a:pt x="1" y="3847"/>
                    <a:pt x="951" y="5431"/>
                    <a:pt x="2536" y="5801"/>
                  </a:cubicBezTo>
                  <a:cubicBezTo>
                    <a:pt x="2800" y="5854"/>
                    <a:pt x="3064" y="5906"/>
                    <a:pt x="3275" y="5906"/>
                  </a:cubicBezTo>
                  <a:cubicBezTo>
                    <a:pt x="4648" y="5906"/>
                    <a:pt x="5810" y="4956"/>
                    <a:pt x="6180" y="3636"/>
                  </a:cubicBezTo>
                  <a:cubicBezTo>
                    <a:pt x="6549" y="2051"/>
                    <a:pt x="5546" y="467"/>
                    <a:pt x="3962" y="97"/>
                  </a:cubicBezTo>
                  <a:cubicBezTo>
                    <a:pt x="3716" y="32"/>
                    <a:pt x="3470" y="1"/>
                    <a:pt x="322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6" name="Google Shape;646;p53"/>
            <p:cNvSpPr/>
            <p:nvPr/>
          </p:nvSpPr>
          <p:spPr>
            <a:xfrm>
              <a:off x="3739001" y="2330258"/>
              <a:ext cx="106782" cy="105870"/>
            </a:xfrm>
            <a:custGeom>
              <a:avLst/>
              <a:gdLst/>
              <a:ahLst/>
              <a:cxnLst/>
              <a:rect l="l" t="t" r="r" b="b"/>
              <a:pathLst>
                <a:path w="5968" h="5917" extrusionOk="0">
                  <a:moveTo>
                    <a:pt x="2957" y="0"/>
                  </a:moveTo>
                  <a:cubicBezTo>
                    <a:pt x="1320" y="0"/>
                    <a:pt x="0" y="1373"/>
                    <a:pt x="0" y="3010"/>
                  </a:cubicBezTo>
                  <a:cubicBezTo>
                    <a:pt x="0" y="4616"/>
                    <a:pt x="1270" y="5916"/>
                    <a:pt x="2863" y="5916"/>
                  </a:cubicBezTo>
                  <a:cubicBezTo>
                    <a:pt x="2894" y="5916"/>
                    <a:pt x="2926" y="5916"/>
                    <a:pt x="2957" y="5915"/>
                  </a:cubicBezTo>
                  <a:cubicBezTo>
                    <a:pt x="4594" y="5915"/>
                    <a:pt x="5968" y="4595"/>
                    <a:pt x="5968" y="2958"/>
                  </a:cubicBezTo>
                  <a:cubicBezTo>
                    <a:pt x="5915" y="1320"/>
                    <a:pt x="4594" y="0"/>
                    <a:pt x="29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7" name="Google Shape;647;p53"/>
            <p:cNvSpPr/>
            <p:nvPr/>
          </p:nvSpPr>
          <p:spPr>
            <a:xfrm>
              <a:off x="5299165" y="2328361"/>
              <a:ext cx="105834" cy="106800"/>
            </a:xfrm>
            <a:custGeom>
              <a:avLst/>
              <a:gdLst/>
              <a:ahLst/>
              <a:cxnLst/>
              <a:rect l="l" t="t" r="r" b="b"/>
              <a:pathLst>
                <a:path w="5915" h="5969" extrusionOk="0">
                  <a:moveTo>
                    <a:pt x="2957" y="1"/>
                  </a:moveTo>
                  <a:cubicBezTo>
                    <a:pt x="1320" y="1"/>
                    <a:pt x="0" y="1321"/>
                    <a:pt x="0" y="2958"/>
                  </a:cubicBezTo>
                  <a:lnTo>
                    <a:pt x="0" y="3011"/>
                  </a:lnTo>
                  <a:cubicBezTo>
                    <a:pt x="0" y="4648"/>
                    <a:pt x="1320" y="5968"/>
                    <a:pt x="2957" y="5968"/>
                  </a:cubicBezTo>
                  <a:cubicBezTo>
                    <a:pt x="4542" y="5968"/>
                    <a:pt x="5915" y="4648"/>
                    <a:pt x="5915" y="3011"/>
                  </a:cubicBezTo>
                  <a:lnTo>
                    <a:pt x="5915" y="2905"/>
                  </a:lnTo>
                  <a:cubicBezTo>
                    <a:pt x="5862" y="1321"/>
                    <a:pt x="4542" y="1"/>
                    <a:pt x="2957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8" name="Google Shape;648;p53"/>
            <p:cNvSpPr/>
            <p:nvPr/>
          </p:nvSpPr>
          <p:spPr>
            <a:xfrm>
              <a:off x="3756001" y="2144553"/>
              <a:ext cx="116248" cy="105387"/>
            </a:xfrm>
            <a:custGeom>
              <a:avLst/>
              <a:gdLst/>
              <a:ahLst/>
              <a:cxnLst/>
              <a:rect l="l" t="t" r="r" b="b"/>
              <a:pathLst>
                <a:path w="6497" h="5890" extrusionOk="0">
                  <a:moveTo>
                    <a:pt x="3273" y="1"/>
                  </a:moveTo>
                  <a:cubicBezTo>
                    <a:pt x="1941" y="1"/>
                    <a:pt x="731" y="892"/>
                    <a:pt x="370" y="2245"/>
                  </a:cubicBezTo>
                  <a:cubicBezTo>
                    <a:pt x="1" y="3830"/>
                    <a:pt x="951" y="5414"/>
                    <a:pt x="2535" y="5784"/>
                  </a:cubicBezTo>
                  <a:cubicBezTo>
                    <a:pt x="2800" y="5837"/>
                    <a:pt x="3011" y="5889"/>
                    <a:pt x="3275" y="5889"/>
                  </a:cubicBezTo>
                  <a:cubicBezTo>
                    <a:pt x="4595" y="5889"/>
                    <a:pt x="5810" y="4992"/>
                    <a:pt x="6127" y="3671"/>
                  </a:cubicBezTo>
                  <a:cubicBezTo>
                    <a:pt x="6496" y="2087"/>
                    <a:pt x="5546" y="450"/>
                    <a:pt x="3961" y="80"/>
                  </a:cubicBezTo>
                  <a:cubicBezTo>
                    <a:pt x="3731" y="26"/>
                    <a:pt x="3500" y="1"/>
                    <a:pt x="32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49" name="Google Shape;649;p53"/>
            <p:cNvSpPr/>
            <p:nvPr/>
          </p:nvSpPr>
          <p:spPr>
            <a:xfrm>
              <a:off x="5270802" y="2141404"/>
              <a:ext cx="116248" cy="105691"/>
            </a:xfrm>
            <a:custGeom>
              <a:avLst/>
              <a:gdLst/>
              <a:ahLst/>
              <a:cxnLst/>
              <a:rect l="l" t="t" r="r" b="b"/>
              <a:pathLst>
                <a:path w="6497" h="5907" extrusionOk="0">
                  <a:moveTo>
                    <a:pt x="3269" y="1"/>
                  </a:moveTo>
                  <a:cubicBezTo>
                    <a:pt x="3028" y="1"/>
                    <a:pt x="2782" y="32"/>
                    <a:pt x="2536" y="98"/>
                  </a:cubicBezTo>
                  <a:cubicBezTo>
                    <a:pt x="951" y="467"/>
                    <a:pt x="1" y="2105"/>
                    <a:pt x="370" y="3689"/>
                  </a:cubicBezTo>
                  <a:cubicBezTo>
                    <a:pt x="687" y="4956"/>
                    <a:pt x="1902" y="5907"/>
                    <a:pt x="3222" y="5907"/>
                  </a:cubicBezTo>
                  <a:cubicBezTo>
                    <a:pt x="3486" y="5907"/>
                    <a:pt x="3698" y="5854"/>
                    <a:pt x="3962" y="5801"/>
                  </a:cubicBezTo>
                  <a:cubicBezTo>
                    <a:pt x="5546" y="5432"/>
                    <a:pt x="6496" y="3795"/>
                    <a:pt x="6127" y="2263"/>
                  </a:cubicBezTo>
                  <a:cubicBezTo>
                    <a:pt x="5770" y="925"/>
                    <a:pt x="4584" y="1"/>
                    <a:pt x="3269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0" name="Google Shape;650;p53"/>
            <p:cNvSpPr/>
            <p:nvPr/>
          </p:nvSpPr>
          <p:spPr>
            <a:xfrm>
              <a:off x="3820258" y="19689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32" y="0"/>
                  </a:moveTo>
                  <a:cubicBezTo>
                    <a:pt x="2277" y="0"/>
                    <a:pt x="1254" y="558"/>
                    <a:pt x="740" y="1548"/>
                  </a:cubicBezTo>
                  <a:cubicBezTo>
                    <a:pt x="1" y="2974"/>
                    <a:pt x="582" y="4770"/>
                    <a:pt x="2007" y="5509"/>
                  </a:cubicBezTo>
                  <a:cubicBezTo>
                    <a:pt x="2430" y="5720"/>
                    <a:pt x="2852" y="5826"/>
                    <a:pt x="3328" y="5879"/>
                  </a:cubicBezTo>
                  <a:cubicBezTo>
                    <a:pt x="4437" y="5879"/>
                    <a:pt x="5440" y="5245"/>
                    <a:pt x="5968" y="4294"/>
                  </a:cubicBezTo>
                  <a:cubicBezTo>
                    <a:pt x="6708" y="2816"/>
                    <a:pt x="6127" y="1073"/>
                    <a:pt x="4701" y="334"/>
                  </a:cubicBezTo>
                  <a:cubicBezTo>
                    <a:pt x="4265" y="108"/>
                    <a:pt x="3796" y="0"/>
                    <a:pt x="3332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1" name="Google Shape;651;p53"/>
            <p:cNvSpPr/>
            <p:nvPr/>
          </p:nvSpPr>
          <p:spPr>
            <a:xfrm>
              <a:off x="5202769" y="1966471"/>
              <a:ext cx="119075" cy="104868"/>
            </a:xfrm>
            <a:custGeom>
              <a:avLst/>
              <a:gdLst/>
              <a:ahLst/>
              <a:cxnLst/>
              <a:rect l="l" t="t" r="r" b="b"/>
              <a:pathLst>
                <a:path w="6655" h="5861" extrusionOk="0">
                  <a:moveTo>
                    <a:pt x="3363" y="1"/>
                  </a:moveTo>
                  <a:cubicBezTo>
                    <a:pt x="2886" y="1"/>
                    <a:pt x="2402" y="119"/>
                    <a:pt x="1954" y="368"/>
                  </a:cubicBezTo>
                  <a:cubicBezTo>
                    <a:pt x="529" y="1107"/>
                    <a:pt x="1" y="2850"/>
                    <a:pt x="740" y="4329"/>
                  </a:cubicBezTo>
                  <a:cubicBezTo>
                    <a:pt x="1215" y="5279"/>
                    <a:pt x="2219" y="5860"/>
                    <a:pt x="3328" y="5860"/>
                  </a:cubicBezTo>
                  <a:cubicBezTo>
                    <a:pt x="3803" y="5860"/>
                    <a:pt x="4278" y="5755"/>
                    <a:pt x="4701" y="5543"/>
                  </a:cubicBezTo>
                  <a:cubicBezTo>
                    <a:pt x="6126" y="4751"/>
                    <a:pt x="6655" y="3009"/>
                    <a:pt x="5968" y="1583"/>
                  </a:cubicBezTo>
                  <a:cubicBezTo>
                    <a:pt x="5424" y="568"/>
                    <a:pt x="4408" y="1"/>
                    <a:pt x="3363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2" name="Google Shape;652;p53"/>
            <p:cNvSpPr/>
            <p:nvPr/>
          </p:nvSpPr>
          <p:spPr>
            <a:xfrm>
              <a:off x="3927980" y="1813745"/>
              <a:ext cx="118144" cy="105441"/>
            </a:xfrm>
            <a:custGeom>
              <a:avLst/>
              <a:gdLst/>
              <a:ahLst/>
              <a:cxnLst/>
              <a:rect l="l" t="t" r="r" b="b"/>
              <a:pathLst>
                <a:path w="6603" h="5893" extrusionOk="0">
                  <a:moveTo>
                    <a:pt x="3292" y="0"/>
                  </a:moveTo>
                  <a:cubicBezTo>
                    <a:pt x="2479" y="0"/>
                    <a:pt x="1674" y="333"/>
                    <a:pt x="1110" y="982"/>
                  </a:cubicBezTo>
                  <a:cubicBezTo>
                    <a:pt x="1" y="2196"/>
                    <a:pt x="159" y="4044"/>
                    <a:pt x="1374" y="5154"/>
                  </a:cubicBezTo>
                  <a:cubicBezTo>
                    <a:pt x="1902" y="5629"/>
                    <a:pt x="2589" y="5893"/>
                    <a:pt x="3328" y="5893"/>
                  </a:cubicBezTo>
                  <a:cubicBezTo>
                    <a:pt x="4173" y="5893"/>
                    <a:pt x="4965" y="5523"/>
                    <a:pt x="5546" y="4942"/>
                  </a:cubicBezTo>
                  <a:cubicBezTo>
                    <a:pt x="6602" y="3675"/>
                    <a:pt x="6497" y="1826"/>
                    <a:pt x="5282" y="770"/>
                  </a:cubicBezTo>
                  <a:cubicBezTo>
                    <a:pt x="4716" y="254"/>
                    <a:pt x="4001" y="0"/>
                    <a:pt x="3292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3" name="Google Shape;653;p53"/>
            <p:cNvSpPr/>
            <p:nvPr/>
          </p:nvSpPr>
          <p:spPr>
            <a:xfrm>
              <a:off x="5095978" y="1811705"/>
              <a:ext cx="117196" cy="105602"/>
            </a:xfrm>
            <a:custGeom>
              <a:avLst/>
              <a:gdLst/>
              <a:ahLst/>
              <a:cxnLst/>
              <a:rect l="l" t="t" r="r" b="b"/>
              <a:pathLst>
                <a:path w="6550" h="5902" extrusionOk="0">
                  <a:moveTo>
                    <a:pt x="3263" y="1"/>
                  </a:moveTo>
                  <a:cubicBezTo>
                    <a:pt x="2571" y="1"/>
                    <a:pt x="1879" y="241"/>
                    <a:pt x="1321" y="726"/>
                  </a:cubicBezTo>
                  <a:cubicBezTo>
                    <a:pt x="107" y="1835"/>
                    <a:pt x="1" y="3683"/>
                    <a:pt x="1057" y="4898"/>
                  </a:cubicBezTo>
                  <a:cubicBezTo>
                    <a:pt x="1638" y="5532"/>
                    <a:pt x="2430" y="5901"/>
                    <a:pt x="3275" y="5901"/>
                  </a:cubicBezTo>
                  <a:cubicBezTo>
                    <a:pt x="4015" y="5901"/>
                    <a:pt x="4701" y="5637"/>
                    <a:pt x="5229" y="5162"/>
                  </a:cubicBezTo>
                  <a:cubicBezTo>
                    <a:pt x="6444" y="4053"/>
                    <a:pt x="6549" y="2205"/>
                    <a:pt x="5493" y="990"/>
                  </a:cubicBezTo>
                  <a:cubicBezTo>
                    <a:pt x="4894" y="333"/>
                    <a:pt x="4078" y="1"/>
                    <a:pt x="3263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4" name="Google Shape;654;p53"/>
            <p:cNvSpPr/>
            <p:nvPr/>
          </p:nvSpPr>
          <p:spPr>
            <a:xfrm>
              <a:off x="4067840" y="1688540"/>
              <a:ext cx="120023" cy="105906"/>
            </a:xfrm>
            <a:custGeom>
              <a:avLst/>
              <a:gdLst/>
              <a:ahLst/>
              <a:cxnLst/>
              <a:rect l="l" t="t" r="r" b="b"/>
              <a:pathLst>
                <a:path w="6708" h="5919" extrusionOk="0">
                  <a:moveTo>
                    <a:pt x="3345" y="0"/>
                  </a:moveTo>
                  <a:cubicBezTo>
                    <a:pt x="2771" y="0"/>
                    <a:pt x="2193" y="171"/>
                    <a:pt x="1691" y="532"/>
                  </a:cubicBezTo>
                  <a:cubicBezTo>
                    <a:pt x="318" y="1430"/>
                    <a:pt x="1" y="3278"/>
                    <a:pt x="951" y="4651"/>
                  </a:cubicBezTo>
                  <a:cubicBezTo>
                    <a:pt x="1480" y="5444"/>
                    <a:pt x="2377" y="5919"/>
                    <a:pt x="3381" y="5919"/>
                  </a:cubicBezTo>
                  <a:cubicBezTo>
                    <a:pt x="3962" y="5919"/>
                    <a:pt x="4542" y="5708"/>
                    <a:pt x="5018" y="5391"/>
                  </a:cubicBezTo>
                  <a:cubicBezTo>
                    <a:pt x="6391" y="4440"/>
                    <a:pt x="6708" y="2592"/>
                    <a:pt x="5757" y="1272"/>
                  </a:cubicBezTo>
                  <a:cubicBezTo>
                    <a:pt x="5201" y="453"/>
                    <a:pt x="4279" y="0"/>
                    <a:pt x="3345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5" name="Google Shape;655;p53"/>
            <p:cNvSpPr/>
            <p:nvPr/>
          </p:nvSpPr>
          <p:spPr>
            <a:xfrm>
              <a:off x="4953291" y="1687055"/>
              <a:ext cx="120023" cy="105512"/>
            </a:xfrm>
            <a:custGeom>
              <a:avLst/>
              <a:gdLst/>
              <a:ahLst/>
              <a:cxnLst/>
              <a:rect l="l" t="t" r="r" b="b"/>
              <a:pathLst>
                <a:path w="6708" h="5897" extrusionOk="0">
                  <a:moveTo>
                    <a:pt x="3367" y="1"/>
                  </a:moveTo>
                  <a:cubicBezTo>
                    <a:pt x="2423" y="1"/>
                    <a:pt x="1506" y="433"/>
                    <a:pt x="951" y="1249"/>
                  </a:cubicBezTo>
                  <a:cubicBezTo>
                    <a:pt x="1" y="2622"/>
                    <a:pt x="370" y="4470"/>
                    <a:pt x="1691" y="5368"/>
                  </a:cubicBezTo>
                  <a:cubicBezTo>
                    <a:pt x="2166" y="5738"/>
                    <a:pt x="2800" y="5896"/>
                    <a:pt x="3381" y="5896"/>
                  </a:cubicBezTo>
                  <a:cubicBezTo>
                    <a:pt x="4331" y="5896"/>
                    <a:pt x="5282" y="5421"/>
                    <a:pt x="5810" y="4629"/>
                  </a:cubicBezTo>
                  <a:cubicBezTo>
                    <a:pt x="6708" y="3309"/>
                    <a:pt x="6391" y="1460"/>
                    <a:pt x="5070" y="510"/>
                  </a:cubicBezTo>
                  <a:cubicBezTo>
                    <a:pt x="4546" y="166"/>
                    <a:pt x="3951" y="1"/>
                    <a:pt x="3367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6" name="Google Shape;656;p53"/>
            <p:cNvSpPr/>
            <p:nvPr/>
          </p:nvSpPr>
          <p:spPr>
            <a:xfrm>
              <a:off x="4234165" y="1600966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48" y="0"/>
                  </a:moveTo>
                  <a:cubicBezTo>
                    <a:pt x="2989" y="0"/>
                    <a:pt x="2624" y="64"/>
                    <a:pt x="2271" y="198"/>
                  </a:cubicBezTo>
                  <a:cubicBezTo>
                    <a:pt x="740" y="779"/>
                    <a:pt x="0" y="2469"/>
                    <a:pt x="581" y="4000"/>
                  </a:cubicBezTo>
                  <a:cubicBezTo>
                    <a:pt x="1004" y="5162"/>
                    <a:pt x="2113" y="5902"/>
                    <a:pt x="3327" y="5902"/>
                  </a:cubicBezTo>
                  <a:cubicBezTo>
                    <a:pt x="3697" y="5902"/>
                    <a:pt x="4067" y="5849"/>
                    <a:pt x="4384" y="5690"/>
                  </a:cubicBezTo>
                  <a:cubicBezTo>
                    <a:pt x="5915" y="5109"/>
                    <a:pt x="6707" y="3420"/>
                    <a:pt x="6126" y="1888"/>
                  </a:cubicBezTo>
                  <a:cubicBezTo>
                    <a:pt x="5679" y="710"/>
                    <a:pt x="4545" y="0"/>
                    <a:pt x="3348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7" name="Google Shape;657;p53"/>
            <p:cNvSpPr/>
            <p:nvPr/>
          </p:nvSpPr>
          <p:spPr>
            <a:xfrm>
              <a:off x="4786984" y="1600018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14" y="1"/>
                  </a:moveTo>
                  <a:cubicBezTo>
                    <a:pt x="2131" y="1"/>
                    <a:pt x="1028" y="710"/>
                    <a:pt x="581" y="1888"/>
                  </a:cubicBezTo>
                  <a:cubicBezTo>
                    <a:pt x="0" y="3420"/>
                    <a:pt x="792" y="5110"/>
                    <a:pt x="2324" y="5691"/>
                  </a:cubicBezTo>
                  <a:cubicBezTo>
                    <a:pt x="2641" y="5849"/>
                    <a:pt x="3010" y="5902"/>
                    <a:pt x="3380" y="5902"/>
                  </a:cubicBezTo>
                  <a:cubicBezTo>
                    <a:pt x="4595" y="5902"/>
                    <a:pt x="5704" y="5162"/>
                    <a:pt x="6126" y="4001"/>
                  </a:cubicBezTo>
                  <a:cubicBezTo>
                    <a:pt x="6707" y="2469"/>
                    <a:pt x="5915" y="779"/>
                    <a:pt x="4383" y="198"/>
                  </a:cubicBezTo>
                  <a:cubicBezTo>
                    <a:pt x="4030" y="64"/>
                    <a:pt x="3669" y="1"/>
                    <a:pt x="3314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8" name="Google Shape;658;p53"/>
            <p:cNvSpPr/>
            <p:nvPr/>
          </p:nvSpPr>
          <p:spPr>
            <a:xfrm>
              <a:off x="4420317" y="1554925"/>
              <a:ext cx="112472" cy="105333"/>
            </a:xfrm>
            <a:custGeom>
              <a:avLst/>
              <a:gdLst/>
              <a:ahLst/>
              <a:cxnLst/>
              <a:rect l="l" t="t" r="r" b="b"/>
              <a:pathLst>
                <a:path w="6286" h="5887" extrusionOk="0">
                  <a:moveTo>
                    <a:pt x="3184" y="0"/>
                  </a:moveTo>
                  <a:cubicBezTo>
                    <a:pt x="3057" y="0"/>
                    <a:pt x="2929" y="8"/>
                    <a:pt x="2800" y="25"/>
                  </a:cubicBezTo>
                  <a:cubicBezTo>
                    <a:pt x="1163" y="236"/>
                    <a:pt x="1" y="1715"/>
                    <a:pt x="212" y="3352"/>
                  </a:cubicBezTo>
                  <a:cubicBezTo>
                    <a:pt x="423" y="4778"/>
                    <a:pt x="1691" y="5887"/>
                    <a:pt x="3170" y="5887"/>
                  </a:cubicBezTo>
                  <a:lnTo>
                    <a:pt x="3539" y="5887"/>
                  </a:lnTo>
                  <a:cubicBezTo>
                    <a:pt x="5123" y="5676"/>
                    <a:pt x="6285" y="4197"/>
                    <a:pt x="6074" y="2613"/>
                  </a:cubicBezTo>
                  <a:cubicBezTo>
                    <a:pt x="5928" y="1105"/>
                    <a:pt x="4662" y="0"/>
                    <a:pt x="3184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59" name="Google Shape;659;p53"/>
            <p:cNvSpPr/>
            <p:nvPr/>
          </p:nvSpPr>
          <p:spPr>
            <a:xfrm>
              <a:off x="4608383" y="1554925"/>
              <a:ext cx="112454" cy="107230"/>
            </a:xfrm>
            <a:custGeom>
              <a:avLst/>
              <a:gdLst/>
              <a:ahLst/>
              <a:cxnLst/>
              <a:rect l="l" t="t" r="r" b="b"/>
              <a:pathLst>
                <a:path w="6285" h="5993" extrusionOk="0">
                  <a:moveTo>
                    <a:pt x="3101" y="0"/>
                  </a:moveTo>
                  <a:cubicBezTo>
                    <a:pt x="1623" y="0"/>
                    <a:pt x="357" y="1105"/>
                    <a:pt x="211" y="2613"/>
                  </a:cubicBezTo>
                  <a:cubicBezTo>
                    <a:pt x="0" y="4250"/>
                    <a:pt x="1162" y="5728"/>
                    <a:pt x="2799" y="5940"/>
                  </a:cubicBezTo>
                  <a:lnTo>
                    <a:pt x="3116" y="5993"/>
                  </a:lnTo>
                  <a:cubicBezTo>
                    <a:pt x="4647" y="5993"/>
                    <a:pt x="5915" y="4831"/>
                    <a:pt x="6073" y="3352"/>
                  </a:cubicBezTo>
                  <a:cubicBezTo>
                    <a:pt x="6284" y="1715"/>
                    <a:pt x="5123" y="236"/>
                    <a:pt x="3486" y="25"/>
                  </a:cubicBezTo>
                  <a:cubicBezTo>
                    <a:pt x="3356" y="8"/>
                    <a:pt x="3228" y="0"/>
                    <a:pt x="3101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grpSp>
        <p:nvGrpSpPr>
          <p:cNvPr id="660" name="Google Shape;660;p53"/>
          <p:cNvGrpSpPr/>
          <p:nvPr/>
        </p:nvGrpSpPr>
        <p:grpSpPr>
          <a:xfrm>
            <a:off x="6506076" y="1554925"/>
            <a:ext cx="1665997" cy="1655122"/>
            <a:chOff x="6248776" y="1554925"/>
            <a:chExt cx="1665997" cy="1655122"/>
          </a:xfrm>
        </p:grpSpPr>
        <p:sp>
          <p:nvSpPr>
            <p:cNvPr id="661" name="Google Shape;661;p53"/>
            <p:cNvSpPr/>
            <p:nvPr/>
          </p:nvSpPr>
          <p:spPr>
            <a:xfrm>
              <a:off x="6931989" y="3103748"/>
              <a:ext cx="112454" cy="106299"/>
            </a:xfrm>
            <a:custGeom>
              <a:avLst/>
              <a:gdLst/>
              <a:ahLst/>
              <a:cxnLst/>
              <a:rect l="l" t="t" r="r" b="b"/>
              <a:pathLst>
                <a:path w="6285" h="5941" extrusionOk="0">
                  <a:moveTo>
                    <a:pt x="3102" y="1"/>
                  </a:moveTo>
                  <a:cubicBezTo>
                    <a:pt x="1624" y="1"/>
                    <a:pt x="358" y="1105"/>
                    <a:pt x="212" y="2613"/>
                  </a:cubicBezTo>
                  <a:cubicBezTo>
                    <a:pt x="1" y="4198"/>
                    <a:pt x="1162" y="5676"/>
                    <a:pt x="2799" y="5887"/>
                  </a:cubicBezTo>
                  <a:lnTo>
                    <a:pt x="3169" y="5940"/>
                  </a:lnTo>
                  <a:cubicBezTo>
                    <a:pt x="4648" y="5887"/>
                    <a:pt x="5915" y="4778"/>
                    <a:pt x="6074" y="3300"/>
                  </a:cubicBezTo>
                  <a:cubicBezTo>
                    <a:pt x="6285" y="1663"/>
                    <a:pt x="5123" y="184"/>
                    <a:pt x="3486" y="26"/>
                  </a:cubicBezTo>
                  <a:cubicBezTo>
                    <a:pt x="3357" y="9"/>
                    <a:pt x="3228" y="1"/>
                    <a:pt x="31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2" name="Google Shape;662;p53"/>
            <p:cNvSpPr/>
            <p:nvPr/>
          </p:nvSpPr>
          <p:spPr>
            <a:xfrm>
              <a:off x="7120037" y="3103748"/>
              <a:ext cx="112472" cy="105351"/>
            </a:xfrm>
            <a:custGeom>
              <a:avLst/>
              <a:gdLst/>
              <a:ahLst/>
              <a:cxnLst/>
              <a:rect l="l" t="t" r="r" b="b"/>
              <a:pathLst>
                <a:path w="6286" h="5888" extrusionOk="0">
                  <a:moveTo>
                    <a:pt x="3172" y="1"/>
                  </a:moveTo>
                  <a:cubicBezTo>
                    <a:pt x="3049" y="1"/>
                    <a:pt x="2925" y="9"/>
                    <a:pt x="2800" y="26"/>
                  </a:cubicBezTo>
                  <a:cubicBezTo>
                    <a:pt x="1163" y="237"/>
                    <a:pt x="1" y="1715"/>
                    <a:pt x="212" y="3353"/>
                  </a:cubicBezTo>
                  <a:cubicBezTo>
                    <a:pt x="370" y="4778"/>
                    <a:pt x="1638" y="5887"/>
                    <a:pt x="3116" y="5887"/>
                  </a:cubicBezTo>
                  <a:lnTo>
                    <a:pt x="3486" y="5887"/>
                  </a:lnTo>
                  <a:cubicBezTo>
                    <a:pt x="5070" y="5729"/>
                    <a:pt x="6285" y="4250"/>
                    <a:pt x="6074" y="2613"/>
                  </a:cubicBezTo>
                  <a:cubicBezTo>
                    <a:pt x="5879" y="1105"/>
                    <a:pt x="4610" y="1"/>
                    <a:pt x="3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3" name="Google Shape;663;p53"/>
            <p:cNvSpPr/>
            <p:nvPr/>
          </p:nvSpPr>
          <p:spPr>
            <a:xfrm>
              <a:off x="6745837" y="3059209"/>
              <a:ext cx="119075" cy="106425"/>
            </a:xfrm>
            <a:custGeom>
              <a:avLst/>
              <a:gdLst/>
              <a:ahLst/>
              <a:cxnLst/>
              <a:rect l="l" t="t" r="r" b="b"/>
              <a:pathLst>
                <a:path w="6655" h="5948" extrusionOk="0">
                  <a:moveTo>
                    <a:pt x="3349" y="0"/>
                  </a:moveTo>
                  <a:cubicBezTo>
                    <a:pt x="2153" y="0"/>
                    <a:pt x="1032" y="744"/>
                    <a:pt x="581" y="1934"/>
                  </a:cubicBezTo>
                  <a:cubicBezTo>
                    <a:pt x="0" y="3465"/>
                    <a:pt x="739" y="5155"/>
                    <a:pt x="2271" y="5736"/>
                  </a:cubicBezTo>
                  <a:cubicBezTo>
                    <a:pt x="2640" y="5842"/>
                    <a:pt x="2957" y="5947"/>
                    <a:pt x="3327" y="5947"/>
                  </a:cubicBezTo>
                  <a:cubicBezTo>
                    <a:pt x="4542" y="5947"/>
                    <a:pt x="5651" y="5155"/>
                    <a:pt x="6073" y="4046"/>
                  </a:cubicBezTo>
                  <a:cubicBezTo>
                    <a:pt x="6654" y="2515"/>
                    <a:pt x="5915" y="772"/>
                    <a:pt x="4383" y="191"/>
                  </a:cubicBezTo>
                  <a:cubicBezTo>
                    <a:pt x="4042" y="61"/>
                    <a:pt x="3692" y="0"/>
                    <a:pt x="33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4" name="Google Shape;664;p53"/>
            <p:cNvSpPr/>
            <p:nvPr/>
          </p:nvSpPr>
          <p:spPr>
            <a:xfrm>
              <a:off x="7298637" y="3059084"/>
              <a:ext cx="120023" cy="106550"/>
            </a:xfrm>
            <a:custGeom>
              <a:avLst/>
              <a:gdLst/>
              <a:ahLst/>
              <a:cxnLst/>
              <a:rect l="l" t="t" r="r" b="b"/>
              <a:pathLst>
                <a:path w="6708" h="5955" extrusionOk="0">
                  <a:moveTo>
                    <a:pt x="3372" y="0"/>
                  </a:moveTo>
                  <a:cubicBezTo>
                    <a:pt x="3021" y="0"/>
                    <a:pt x="2665" y="64"/>
                    <a:pt x="2324" y="198"/>
                  </a:cubicBezTo>
                  <a:cubicBezTo>
                    <a:pt x="793" y="779"/>
                    <a:pt x="1" y="2469"/>
                    <a:pt x="582" y="4000"/>
                  </a:cubicBezTo>
                  <a:cubicBezTo>
                    <a:pt x="1004" y="5162"/>
                    <a:pt x="2113" y="5954"/>
                    <a:pt x="3328" y="5954"/>
                  </a:cubicBezTo>
                  <a:cubicBezTo>
                    <a:pt x="3697" y="5954"/>
                    <a:pt x="4067" y="5849"/>
                    <a:pt x="4384" y="5743"/>
                  </a:cubicBezTo>
                  <a:cubicBezTo>
                    <a:pt x="5915" y="5162"/>
                    <a:pt x="6708" y="3419"/>
                    <a:pt x="6127" y="1888"/>
                  </a:cubicBezTo>
                  <a:cubicBezTo>
                    <a:pt x="5680" y="710"/>
                    <a:pt x="4545" y="0"/>
                    <a:pt x="3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5" name="Google Shape;665;p53"/>
            <p:cNvSpPr/>
            <p:nvPr/>
          </p:nvSpPr>
          <p:spPr>
            <a:xfrm>
              <a:off x="6578563" y="2971832"/>
              <a:ext cx="120971" cy="105906"/>
            </a:xfrm>
            <a:custGeom>
              <a:avLst/>
              <a:gdLst/>
              <a:ahLst/>
              <a:cxnLst/>
              <a:rect l="l" t="t" r="r" b="b"/>
              <a:pathLst>
                <a:path w="6761" h="5919" extrusionOk="0">
                  <a:moveTo>
                    <a:pt x="3376" y="0"/>
                  </a:moveTo>
                  <a:cubicBezTo>
                    <a:pt x="2429" y="0"/>
                    <a:pt x="1508" y="453"/>
                    <a:pt x="951" y="1272"/>
                  </a:cubicBezTo>
                  <a:cubicBezTo>
                    <a:pt x="1" y="2645"/>
                    <a:pt x="370" y="4493"/>
                    <a:pt x="1691" y="5391"/>
                  </a:cubicBezTo>
                  <a:cubicBezTo>
                    <a:pt x="2166" y="5708"/>
                    <a:pt x="2747" y="5919"/>
                    <a:pt x="3380" y="5919"/>
                  </a:cubicBezTo>
                  <a:cubicBezTo>
                    <a:pt x="4331" y="5919"/>
                    <a:pt x="5229" y="5496"/>
                    <a:pt x="5810" y="4704"/>
                  </a:cubicBezTo>
                  <a:cubicBezTo>
                    <a:pt x="6760" y="3331"/>
                    <a:pt x="6391" y="1483"/>
                    <a:pt x="5070" y="532"/>
                  </a:cubicBezTo>
                  <a:cubicBezTo>
                    <a:pt x="4548" y="171"/>
                    <a:pt x="3957" y="0"/>
                    <a:pt x="33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6" name="Google Shape;666;p53"/>
            <p:cNvSpPr/>
            <p:nvPr/>
          </p:nvSpPr>
          <p:spPr>
            <a:xfrm>
              <a:off x="7464962" y="2971564"/>
              <a:ext cx="120023" cy="106174"/>
            </a:xfrm>
            <a:custGeom>
              <a:avLst/>
              <a:gdLst/>
              <a:ahLst/>
              <a:cxnLst/>
              <a:rect l="l" t="t" r="r" b="b"/>
              <a:pathLst>
                <a:path w="6708" h="5934" extrusionOk="0">
                  <a:moveTo>
                    <a:pt x="3377" y="1"/>
                  </a:moveTo>
                  <a:cubicBezTo>
                    <a:pt x="2793" y="1"/>
                    <a:pt x="2202" y="179"/>
                    <a:pt x="1690" y="547"/>
                  </a:cubicBezTo>
                  <a:cubicBezTo>
                    <a:pt x="317" y="1445"/>
                    <a:pt x="0" y="3293"/>
                    <a:pt x="898" y="4614"/>
                  </a:cubicBezTo>
                  <a:cubicBezTo>
                    <a:pt x="1479" y="5459"/>
                    <a:pt x="2377" y="5934"/>
                    <a:pt x="3327" y="5934"/>
                  </a:cubicBezTo>
                  <a:cubicBezTo>
                    <a:pt x="3961" y="5881"/>
                    <a:pt x="4542" y="5723"/>
                    <a:pt x="5017" y="5406"/>
                  </a:cubicBezTo>
                  <a:cubicBezTo>
                    <a:pt x="6338" y="4455"/>
                    <a:pt x="6707" y="2607"/>
                    <a:pt x="5757" y="1287"/>
                  </a:cubicBezTo>
                  <a:cubicBezTo>
                    <a:pt x="5207" y="446"/>
                    <a:pt x="4300" y="1"/>
                    <a:pt x="33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7" name="Google Shape;667;p53"/>
            <p:cNvSpPr/>
            <p:nvPr/>
          </p:nvSpPr>
          <p:spPr>
            <a:xfrm>
              <a:off x="6439652" y="2847415"/>
              <a:ext cx="117196" cy="105584"/>
            </a:xfrm>
            <a:custGeom>
              <a:avLst/>
              <a:gdLst/>
              <a:ahLst/>
              <a:cxnLst/>
              <a:rect l="l" t="t" r="r" b="b"/>
              <a:pathLst>
                <a:path w="6550" h="5901" extrusionOk="0">
                  <a:moveTo>
                    <a:pt x="3263" y="0"/>
                  </a:moveTo>
                  <a:cubicBezTo>
                    <a:pt x="2570" y="0"/>
                    <a:pt x="1879" y="240"/>
                    <a:pt x="1321" y="726"/>
                  </a:cubicBezTo>
                  <a:cubicBezTo>
                    <a:pt x="106" y="1835"/>
                    <a:pt x="1" y="3683"/>
                    <a:pt x="1057" y="4898"/>
                  </a:cubicBezTo>
                  <a:cubicBezTo>
                    <a:pt x="1638" y="5531"/>
                    <a:pt x="2430" y="5901"/>
                    <a:pt x="3275" y="5901"/>
                  </a:cubicBezTo>
                  <a:cubicBezTo>
                    <a:pt x="3961" y="5901"/>
                    <a:pt x="4701" y="5637"/>
                    <a:pt x="5229" y="5162"/>
                  </a:cubicBezTo>
                  <a:cubicBezTo>
                    <a:pt x="6443" y="4105"/>
                    <a:pt x="6549" y="2204"/>
                    <a:pt x="5493" y="990"/>
                  </a:cubicBezTo>
                  <a:cubicBezTo>
                    <a:pt x="4893" y="333"/>
                    <a:pt x="4078" y="0"/>
                    <a:pt x="3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8" name="Google Shape;668;p53"/>
            <p:cNvSpPr/>
            <p:nvPr/>
          </p:nvSpPr>
          <p:spPr>
            <a:xfrm>
              <a:off x="7606701" y="2846717"/>
              <a:ext cx="118144" cy="106281"/>
            </a:xfrm>
            <a:custGeom>
              <a:avLst/>
              <a:gdLst/>
              <a:ahLst/>
              <a:cxnLst/>
              <a:rect l="l" t="t" r="r" b="b"/>
              <a:pathLst>
                <a:path w="6603" h="5940" extrusionOk="0">
                  <a:moveTo>
                    <a:pt x="3314" y="0"/>
                  </a:moveTo>
                  <a:cubicBezTo>
                    <a:pt x="2493" y="0"/>
                    <a:pt x="1679" y="346"/>
                    <a:pt x="1110" y="1029"/>
                  </a:cubicBezTo>
                  <a:cubicBezTo>
                    <a:pt x="1" y="2243"/>
                    <a:pt x="106" y="4092"/>
                    <a:pt x="1374" y="5201"/>
                  </a:cubicBezTo>
                  <a:cubicBezTo>
                    <a:pt x="1902" y="5676"/>
                    <a:pt x="2588" y="5940"/>
                    <a:pt x="3328" y="5940"/>
                  </a:cubicBezTo>
                  <a:cubicBezTo>
                    <a:pt x="4173" y="5940"/>
                    <a:pt x="4965" y="5570"/>
                    <a:pt x="5546" y="4937"/>
                  </a:cubicBezTo>
                  <a:cubicBezTo>
                    <a:pt x="6602" y="3722"/>
                    <a:pt x="6496" y="1821"/>
                    <a:pt x="5282" y="765"/>
                  </a:cubicBezTo>
                  <a:cubicBezTo>
                    <a:pt x="4722" y="253"/>
                    <a:pt x="4016" y="0"/>
                    <a:pt x="33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69" name="Google Shape;669;p53"/>
            <p:cNvSpPr/>
            <p:nvPr/>
          </p:nvSpPr>
          <p:spPr>
            <a:xfrm>
              <a:off x="6330982" y="26937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66" y="1"/>
                  </a:moveTo>
                  <a:cubicBezTo>
                    <a:pt x="2907" y="1"/>
                    <a:pt x="2442" y="108"/>
                    <a:pt x="2007" y="334"/>
                  </a:cubicBezTo>
                  <a:cubicBezTo>
                    <a:pt x="581" y="1073"/>
                    <a:pt x="0" y="2869"/>
                    <a:pt x="740" y="4295"/>
                  </a:cubicBezTo>
                  <a:cubicBezTo>
                    <a:pt x="1268" y="5245"/>
                    <a:pt x="2271" y="5826"/>
                    <a:pt x="3327" y="5879"/>
                  </a:cubicBezTo>
                  <a:cubicBezTo>
                    <a:pt x="3803" y="5879"/>
                    <a:pt x="4278" y="5721"/>
                    <a:pt x="4701" y="5509"/>
                  </a:cubicBezTo>
                  <a:cubicBezTo>
                    <a:pt x="6126" y="4770"/>
                    <a:pt x="6707" y="2974"/>
                    <a:pt x="5968" y="1549"/>
                  </a:cubicBezTo>
                  <a:cubicBezTo>
                    <a:pt x="5418" y="558"/>
                    <a:pt x="4408" y="1"/>
                    <a:pt x="3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0" name="Google Shape;670;p53"/>
            <p:cNvSpPr/>
            <p:nvPr/>
          </p:nvSpPr>
          <p:spPr>
            <a:xfrm>
              <a:off x="7712544" y="2692864"/>
              <a:ext cx="119075" cy="105172"/>
            </a:xfrm>
            <a:custGeom>
              <a:avLst/>
              <a:gdLst/>
              <a:ahLst/>
              <a:cxnLst/>
              <a:rect l="l" t="t" r="r" b="b"/>
              <a:pathLst>
                <a:path w="6655" h="5878" extrusionOk="0">
                  <a:moveTo>
                    <a:pt x="3342" y="0"/>
                  </a:moveTo>
                  <a:cubicBezTo>
                    <a:pt x="2283" y="0"/>
                    <a:pt x="1255" y="569"/>
                    <a:pt x="740" y="1600"/>
                  </a:cubicBezTo>
                  <a:cubicBezTo>
                    <a:pt x="1" y="3025"/>
                    <a:pt x="529" y="4768"/>
                    <a:pt x="1954" y="5560"/>
                  </a:cubicBezTo>
                  <a:cubicBezTo>
                    <a:pt x="2377" y="5772"/>
                    <a:pt x="2852" y="5877"/>
                    <a:pt x="3275" y="5877"/>
                  </a:cubicBezTo>
                  <a:cubicBezTo>
                    <a:pt x="4384" y="5877"/>
                    <a:pt x="5387" y="5296"/>
                    <a:pt x="5915" y="4293"/>
                  </a:cubicBezTo>
                  <a:cubicBezTo>
                    <a:pt x="6655" y="2867"/>
                    <a:pt x="6126" y="1071"/>
                    <a:pt x="4701" y="332"/>
                  </a:cubicBezTo>
                  <a:cubicBezTo>
                    <a:pt x="4268" y="108"/>
                    <a:pt x="3802" y="0"/>
                    <a:pt x="334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1" name="Google Shape;671;p53"/>
            <p:cNvSpPr/>
            <p:nvPr/>
          </p:nvSpPr>
          <p:spPr>
            <a:xfrm>
              <a:off x="6265776" y="2517520"/>
              <a:ext cx="117178" cy="105691"/>
            </a:xfrm>
            <a:custGeom>
              <a:avLst/>
              <a:gdLst/>
              <a:ahLst/>
              <a:cxnLst/>
              <a:rect l="l" t="t" r="r" b="b"/>
              <a:pathLst>
                <a:path w="6549" h="5907" extrusionOk="0">
                  <a:moveTo>
                    <a:pt x="3322" y="0"/>
                  </a:moveTo>
                  <a:cubicBezTo>
                    <a:pt x="3080" y="0"/>
                    <a:pt x="2834" y="32"/>
                    <a:pt x="2588" y="97"/>
                  </a:cubicBezTo>
                  <a:cubicBezTo>
                    <a:pt x="1004" y="467"/>
                    <a:pt x="1" y="2051"/>
                    <a:pt x="423" y="3688"/>
                  </a:cubicBezTo>
                  <a:cubicBezTo>
                    <a:pt x="740" y="4956"/>
                    <a:pt x="1902" y="5906"/>
                    <a:pt x="3275" y="5906"/>
                  </a:cubicBezTo>
                  <a:cubicBezTo>
                    <a:pt x="3486" y="5906"/>
                    <a:pt x="3750" y="5853"/>
                    <a:pt x="3961" y="5801"/>
                  </a:cubicBezTo>
                  <a:cubicBezTo>
                    <a:pt x="5546" y="5431"/>
                    <a:pt x="6549" y="3847"/>
                    <a:pt x="6127" y="2262"/>
                  </a:cubicBezTo>
                  <a:cubicBezTo>
                    <a:pt x="5814" y="924"/>
                    <a:pt x="4635" y="0"/>
                    <a:pt x="3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2" name="Google Shape;672;p53"/>
            <p:cNvSpPr/>
            <p:nvPr/>
          </p:nvSpPr>
          <p:spPr>
            <a:xfrm>
              <a:off x="7780577" y="2516571"/>
              <a:ext cx="117196" cy="105691"/>
            </a:xfrm>
            <a:custGeom>
              <a:avLst/>
              <a:gdLst/>
              <a:ahLst/>
              <a:cxnLst/>
              <a:rect l="l" t="t" r="r" b="b"/>
              <a:pathLst>
                <a:path w="6550" h="5907" extrusionOk="0">
                  <a:moveTo>
                    <a:pt x="3228" y="1"/>
                  </a:moveTo>
                  <a:cubicBezTo>
                    <a:pt x="1914" y="1"/>
                    <a:pt x="736" y="924"/>
                    <a:pt x="423" y="2263"/>
                  </a:cubicBezTo>
                  <a:cubicBezTo>
                    <a:pt x="1" y="3847"/>
                    <a:pt x="951" y="5431"/>
                    <a:pt x="2536" y="5801"/>
                  </a:cubicBezTo>
                  <a:cubicBezTo>
                    <a:pt x="2800" y="5854"/>
                    <a:pt x="3064" y="5906"/>
                    <a:pt x="3275" y="5906"/>
                  </a:cubicBezTo>
                  <a:cubicBezTo>
                    <a:pt x="4648" y="5906"/>
                    <a:pt x="5810" y="4956"/>
                    <a:pt x="6180" y="3636"/>
                  </a:cubicBezTo>
                  <a:cubicBezTo>
                    <a:pt x="6549" y="2051"/>
                    <a:pt x="5546" y="467"/>
                    <a:pt x="3962" y="97"/>
                  </a:cubicBezTo>
                  <a:cubicBezTo>
                    <a:pt x="3716" y="32"/>
                    <a:pt x="3470" y="1"/>
                    <a:pt x="32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3" name="Google Shape;673;p53"/>
            <p:cNvSpPr/>
            <p:nvPr/>
          </p:nvSpPr>
          <p:spPr>
            <a:xfrm>
              <a:off x="6248776" y="2330258"/>
              <a:ext cx="106782" cy="105870"/>
            </a:xfrm>
            <a:custGeom>
              <a:avLst/>
              <a:gdLst/>
              <a:ahLst/>
              <a:cxnLst/>
              <a:rect l="l" t="t" r="r" b="b"/>
              <a:pathLst>
                <a:path w="5968" h="5917" extrusionOk="0">
                  <a:moveTo>
                    <a:pt x="2957" y="0"/>
                  </a:moveTo>
                  <a:cubicBezTo>
                    <a:pt x="1320" y="0"/>
                    <a:pt x="0" y="1373"/>
                    <a:pt x="0" y="3010"/>
                  </a:cubicBezTo>
                  <a:cubicBezTo>
                    <a:pt x="0" y="4616"/>
                    <a:pt x="1270" y="5916"/>
                    <a:pt x="2863" y="5916"/>
                  </a:cubicBezTo>
                  <a:cubicBezTo>
                    <a:pt x="2894" y="5916"/>
                    <a:pt x="2926" y="5916"/>
                    <a:pt x="2957" y="5915"/>
                  </a:cubicBezTo>
                  <a:cubicBezTo>
                    <a:pt x="4594" y="5915"/>
                    <a:pt x="5968" y="4595"/>
                    <a:pt x="5968" y="2958"/>
                  </a:cubicBezTo>
                  <a:cubicBezTo>
                    <a:pt x="5915" y="1320"/>
                    <a:pt x="4594" y="0"/>
                    <a:pt x="2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4" name="Google Shape;674;p53"/>
            <p:cNvSpPr/>
            <p:nvPr/>
          </p:nvSpPr>
          <p:spPr>
            <a:xfrm>
              <a:off x="7808940" y="2328361"/>
              <a:ext cx="105834" cy="106800"/>
            </a:xfrm>
            <a:custGeom>
              <a:avLst/>
              <a:gdLst/>
              <a:ahLst/>
              <a:cxnLst/>
              <a:rect l="l" t="t" r="r" b="b"/>
              <a:pathLst>
                <a:path w="5915" h="5969" extrusionOk="0">
                  <a:moveTo>
                    <a:pt x="2957" y="1"/>
                  </a:moveTo>
                  <a:cubicBezTo>
                    <a:pt x="1320" y="1"/>
                    <a:pt x="0" y="1321"/>
                    <a:pt x="0" y="2958"/>
                  </a:cubicBezTo>
                  <a:lnTo>
                    <a:pt x="0" y="3011"/>
                  </a:lnTo>
                  <a:cubicBezTo>
                    <a:pt x="0" y="4648"/>
                    <a:pt x="1320" y="5968"/>
                    <a:pt x="2957" y="5968"/>
                  </a:cubicBezTo>
                  <a:cubicBezTo>
                    <a:pt x="4542" y="5968"/>
                    <a:pt x="5915" y="4648"/>
                    <a:pt x="5915" y="3011"/>
                  </a:cubicBezTo>
                  <a:lnTo>
                    <a:pt x="5915" y="2905"/>
                  </a:lnTo>
                  <a:cubicBezTo>
                    <a:pt x="5862" y="1321"/>
                    <a:pt x="4542" y="1"/>
                    <a:pt x="2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5" name="Google Shape;675;p53"/>
            <p:cNvSpPr/>
            <p:nvPr/>
          </p:nvSpPr>
          <p:spPr>
            <a:xfrm>
              <a:off x="6265776" y="2144553"/>
              <a:ext cx="116248" cy="105387"/>
            </a:xfrm>
            <a:custGeom>
              <a:avLst/>
              <a:gdLst/>
              <a:ahLst/>
              <a:cxnLst/>
              <a:rect l="l" t="t" r="r" b="b"/>
              <a:pathLst>
                <a:path w="6497" h="5890" extrusionOk="0">
                  <a:moveTo>
                    <a:pt x="3273" y="1"/>
                  </a:moveTo>
                  <a:cubicBezTo>
                    <a:pt x="1941" y="1"/>
                    <a:pt x="731" y="892"/>
                    <a:pt x="370" y="2245"/>
                  </a:cubicBezTo>
                  <a:cubicBezTo>
                    <a:pt x="1" y="3830"/>
                    <a:pt x="951" y="5414"/>
                    <a:pt x="2535" y="5784"/>
                  </a:cubicBezTo>
                  <a:cubicBezTo>
                    <a:pt x="2800" y="5837"/>
                    <a:pt x="3011" y="5889"/>
                    <a:pt x="3275" y="5889"/>
                  </a:cubicBezTo>
                  <a:cubicBezTo>
                    <a:pt x="4595" y="5889"/>
                    <a:pt x="5810" y="4992"/>
                    <a:pt x="6127" y="3671"/>
                  </a:cubicBezTo>
                  <a:cubicBezTo>
                    <a:pt x="6496" y="2087"/>
                    <a:pt x="5546" y="450"/>
                    <a:pt x="3961" y="80"/>
                  </a:cubicBezTo>
                  <a:cubicBezTo>
                    <a:pt x="3731" y="26"/>
                    <a:pt x="3500" y="1"/>
                    <a:pt x="32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6" name="Google Shape;676;p53"/>
            <p:cNvSpPr/>
            <p:nvPr/>
          </p:nvSpPr>
          <p:spPr>
            <a:xfrm>
              <a:off x="7780577" y="2141404"/>
              <a:ext cx="116248" cy="105691"/>
            </a:xfrm>
            <a:custGeom>
              <a:avLst/>
              <a:gdLst/>
              <a:ahLst/>
              <a:cxnLst/>
              <a:rect l="l" t="t" r="r" b="b"/>
              <a:pathLst>
                <a:path w="6497" h="5907" extrusionOk="0">
                  <a:moveTo>
                    <a:pt x="3269" y="1"/>
                  </a:moveTo>
                  <a:cubicBezTo>
                    <a:pt x="3028" y="1"/>
                    <a:pt x="2782" y="32"/>
                    <a:pt x="2536" y="98"/>
                  </a:cubicBezTo>
                  <a:cubicBezTo>
                    <a:pt x="951" y="467"/>
                    <a:pt x="1" y="2105"/>
                    <a:pt x="370" y="3689"/>
                  </a:cubicBezTo>
                  <a:cubicBezTo>
                    <a:pt x="687" y="4956"/>
                    <a:pt x="1902" y="5907"/>
                    <a:pt x="3222" y="5907"/>
                  </a:cubicBezTo>
                  <a:cubicBezTo>
                    <a:pt x="3486" y="5907"/>
                    <a:pt x="3698" y="5854"/>
                    <a:pt x="3962" y="5801"/>
                  </a:cubicBezTo>
                  <a:cubicBezTo>
                    <a:pt x="5546" y="5432"/>
                    <a:pt x="6496" y="3795"/>
                    <a:pt x="6127" y="2263"/>
                  </a:cubicBezTo>
                  <a:cubicBezTo>
                    <a:pt x="5770" y="925"/>
                    <a:pt x="4584" y="1"/>
                    <a:pt x="32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7" name="Google Shape;677;p53"/>
            <p:cNvSpPr/>
            <p:nvPr/>
          </p:nvSpPr>
          <p:spPr>
            <a:xfrm>
              <a:off x="6330033" y="1968976"/>
              <a:ext cx="120023" cy="105190"/>
            </a:xfrm>
            <a:custGeom>
              <a:avLst/>
              <a:gdLst/>
              <a:ahLst/>
              <a:cxnLst/>
              <a:rect l="l" t="t" r="r" b="b"/>
              <a:pathLst>
                <a:path w="6708" h="5879" extrusionOk="0">
                  <a:moveTo>
                    <a:pt x="3332" y="0"/>
                  </a:moveTo>
                  <a:cubicBezTo>
                    <a:pt x="2277" y="0"/>
                    <a:pt x="1254" y="558"/>
                    <a:pt x="740" y="1548"/>
                  </a:cubicBezTo>
                  <a:cubicBezTo>
                    <a:pt x="1" y="2974"/>
                    <a:pt x="582" y="4770"/>
                    <a:pt x="2007" y="5509"/>
                  </a:cubicBezTo>
                  <a:cubicBezTo>
                    <a:pt x="2430" y="5720"/>
                    <a:pt x="2852" y="5826"/>
                    <a:pt x="3328" y="5879"/>
                  </a:cubicBezTo>
                  <a:cubicBezTo>
                    <a:pt x="4437" y="5879"/>
                    <a:pt x="5440" y="5245"/>
                    <a:pt x="5968" y="4294"/>
                  </a:cubicBezTo>
                  <a:cubicBezTo>
                    <a:pt x="6708" y="2816"/>
                    <a:pt x="6127" y="1073"/>
                    <a:pt x="4701" y="334"/>
                  </a:cubicBezTo>
                  <a:cubicBezTo>
                    <a:pt x="4265" y="108"/>
                    <a:pt x="3796" y="0"/>
                    <a:pt x="33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8" name="Google Shape;678;p53"/>
            <p:cNvSpPr/>
            <p:nvPr/>
          </p:nvSpPr>
          <p:spPr>
            <a:xfrm>
              <a:off x="7712544" y="1966471"/>
              <a:ext cx="119075" cy="104868"/>
            </a:xfrm>
            <a:custGeom>
              <a:avLst/>
              <a:gdLst/>
              <a:ahLst/>
              <a:cxnLst/>
              <a:rect l="l" t="t" r="r" b="b"/>
              <a:pathLst>
                <a:path w="6655" h="5861" extrusionOk="0">
                  <a:moveTo>
                    <a:pt x="3363" y="1"/>
                  </a:moveTo>
                  <a:cubicBezTo>
                    <a:pt x="2886" y="1"/>
                    <a:pt x="2402" y="119"/>
                    <a:pt x="1954" y="368"/>
                  </a:cubicBezTo>
                  <a:cubicBezTo>
                    <a:pt x="529" y="1107"/>
                    <a:pt x="1" y="2850"/>
                    <a:pt x="740" y="4329"/>
                  </a:cubicBezTo>
                  <a:cubicBezTo>
                    <a:pt x="1215" y="5279"/>
                    <a:pt x="2219" y="5860"/>
                    <a:pt x="3328" y="5860"/>
                  </a:cubicBezTo>
                  <a:cubicBezTo>
                    <a:pt x="3803" y="5860"/>
                    <a:pt x="4278" y="5755"/>
                    <a:pt x="4701" y="5543"/>
                  </a:cubicBezTo>
                  <a:cubicBezTo>
                    <a:pt x="6126" y="4751"/>
                    <a:pt x="6655" y="3009"/>
                    <a:pt x="5968" y="1583"/>
                  </a:cubicBezTo>
                  <a:cubicBezTo>
                    <a:pt x="5424" y="568"/>
                    <a:pt x="4408" y="1"/>
                    <a:pt x="33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79" name="Google Shape;679;p53"/>
            <p:cNvSpPr/>
            <p:nvPr/>
          </p:nvSpPr>
          <p:spPr>
            <a:xfrm>
              <a:off x="6437755" y="1813745"/>
              <a:ext cx="118144" cy="105441"/>
            </a:xfrm>
            <a:custGeom>
              <a:avLst/>
              <a:gdLst/>
              <a:ahLst/>
              <a:cxnLst/>
              <a:rect l="l" t="t" r="r" b="b"/>
              <a:pathLst>
                <a:path w="6603" h="5893" extrusionOk="0">
                  <a:moveTo>
                    <a:pt x="3292" y="0"/>
                  </a:moveTo>
                  <a:cubicBezTo>
                    <a:pt x="2479" y="0"/>
                    <a:pt x="1674" y="333"/>
                    <a:pt x="1110" y="982"/>
                  </a:cubicBezTo>
                  <a:cubicBezTo>
                    <a:pt x="1" y="2196"/>
                    <a:pt x="159" y="4044"/>
                    <a:pt x="1374" y="5154"/>
                  </a:cubicBezTo>
                  <a:cubicBezTo>
                    <a:pt x="1902" y="5629"/>
                    <a:pt x="2589" y="5893"/>
                    <a:pt x="3328" y="5893"/>
                  </a:cubicBezTo>
                  <a:cubicBezTo>
                    <a:pt x="4173" y="5893"/>
                    <a:pt x="4965" y="5523"/>
                    <a:pt x="5546" y="4942"/>
                  </a:cubicBezTo>
                  <a:cubicBezTo>
                    <a:pt x="6602" y="3675"/>
                    <a:pt x="6497" y="1826"/>
                    <a:pt x="5282" y="770"/>
                  </a:cubicBezTo>
                  <a:cubicBezTo>
                    <a:pt x="4716" y="254"/>
                    <a:pt x="4001" y="0"/>
                    <a:pt x="32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0" name="Google Shape;680;p53"/>
            <p:cNvSpPr/>
            <p:nvPr/>
          </p:nvSpPr>
          <p:spPr>
            <a:xfrm>
              <a:off x="7605753" y="1811705"/>
              <a:ext cx="117196" cy="105602"/>
            </a:xfrm>
            <a:custGeom>
              <a:avLst/>
              <a:gdLst/>
              <a:ahLst/>
              <a:cxnLst/>
              <a:rect l="l" t="t" r="r" b="b"/>
              <a:pathLst>
                <a:path w="6550" h="5902" extrusionOk="0">
                  <a:moveTo>
                    <a:pt x="3263" y="1"/>
                  </a:moveTo>
                  <a:cubicBezTo>
                    <a:pt x="2571" y="1"/>
                    <a:pt x="1879" y="241"/>
                    <a:pt x="1321" y="726"/>
                  </a:cubicBezTo>
                  <a:cubicBezTo>
                    <a:pt x="107" y="1835"/>
                    <a:pt x="1" y="3683"/>
                    <a:pt x="1057" y="4898"/>
                  </a:cubicBezTo>
                  <a:cubicBezTo>
                    <a:pt x="1638" y="5532"/>
                    <a:pt x="2430" y="5901"/>
                    <a:pt x="3275" y="5901"/>
                  </a:cubicBezTo>
                  <a:cubicBezTo>
                    <a:pt x="4015" y="5901"/>
                    <a:pt x="4701" y="5637"/>
                    <a:pt x="5229" y="5162"/>
                  </a:cubicBezTo>
                  <a:cubicBezTo>
                    <a:pt x="6444" y="4053"/>
                    <a:pt x="6549" y="2205"/>
                    <a:pt x="5493" y="990"/>
                  </a:cubicBezTo>
                  <a:cubicBezTo>
                    <a:pt x="4894" y="333"/>
                    <a:pt x="4078" y="1"/>
                    <a:pt x="32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1" name="Google Shape;681;p53"/>
            <p:cNvSpPr/>
            <p:nvPr/>
          </p:nvSpPr>
          <p:spPr>
            <a:xfrm>
              <a:off x="6577615" y="1688540"/>
              <a:ext cx="120023" cy="105906"/>
            </a:xfrm>
            <a:custGeom>
              <a:avLst/>
              <a:gdLst/>
              <a:ahLst/>
              <a:cxnLst/>
              <a:rect l="l" t="t" r="r" b="b"/>
              <a:pathLst>
                <a:path w="6708" h="5919" extrusionOk="0">
                  <a:moveTo>
                    <a:pt x="3345" y="0"/>
                  </a:moveTo>
                  <a:cubicBezTo>
                    <a:pt x="2771" y="0"/>
                    <a:pt x="2193" y="171"/>
                    <a:pt x="1691" y="532"/>
                  </a:cubicBezTo>
                  <a:cubicBezTo>
                    <a:pt x="318" y="1430"/>
                    <a:pt x="1" y="3278"/>
                    <a:pt x="951" y="4651"/>
                  </a:cubicBezTo>
                  <a:cubicBezTo>
                    <a:pt x="1480" y="5444"/>
                    <a:pt x="2377" y="5919"/>
                    <a:pt x="3381" y="5919"/>
                  </a:cubicBezTo>
                  <a:cubicBezTo>
                    <a:pt x="3962" y="5919"/>
                    <a:pt x="4542" y="5708"/>
                    <a:pt x="5018" y="5391"/>
                  </a:cubicBezTo>
                  <a:cubicBezTo>
                    <a:pt x="6391" y="4440"/>
                    <a:pt x="6708" y="2592"/>
                    <a:pt x="5757" y="1272"/>
                  </a:cubicBezTo>
                  <a:cubicBezTo>
                    <a:pt x="5201" y="453"/>
                    <a:pt x="4279" y="0"/>
                    <a:pt x="33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2" name="Google Shape;682;p53"/>
            <p:cNvSpPr/>
            <p:nvPr/>
          </p:nvSpPr>
          <p:spPr>
            <a:xfrm>
              <a:off x="7463066" y="1687055"/>
              <a:ext cx="120023" cy="105512"/>
            </a:xfrm>
            <a:custGeom>
              <a:avLst/>
              <a:gdLst/>
              <a:ahLst/>
              <a:cxnLst/>
              <a:rect l="l" t="t" r="r" b="b"/>
              <a:pathLst>
                <a:path w="6708" h="5897" extrusionOk="0">
                  <a:moveTo>
                    <a:pt x="3367" y="1"/>
                  </a:moveTo>
                  <a:cubicBezTo>
                    <a:pt x="2423" y="1"/>
                    <a:pt x="1506" y="433"/>
                    <a:pt x="951" y="1249"/>
                  </a:cubicBezTo>
                  <a:cubicBezTo>
                    <a:pt x="1" y="2622"/>
                    <a:pt x="370" y="4470"/>
                    <a:pt x="1691" y="5368"/>
                  </a:cubicBezTo>
                  <a:cubicBezTo>
                    <a:pt x="2166" y="5738"/>
                    <a:pt x="2800" y="5896"/>
                    <a:pt x="3381" y="5896"/>
                  </a:cubicBezTo>
                  <a:cubicBezTo>
                    <a:pt x="4331" y="5896"/>
                    <a:pt x="5282" y="5421"/>
                    <a:pt x="5810" y="4629"/>
                  </a:cubicBezTo>
                  <a:cubicBezTo>
                    <a:pt x="6708" y="3309"/>
                    <a:pt x="6391" y="1460"/>
                    <a:pt x="5070" y="510"/>
                  </a:cubicBezTo>
                  <a:cubicBezTo>
                    <a:pt x="4546" y="166"/>
                    <a:pt x="3951" y="1"/>
                    <a:pt x="3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3" name="Google Shape;683;p53"/>
            <p:cNvSpPr/>
            <p:nvPr/>
          </p:nvSpPr>
          <p:spPr>
            <a:xfrm>
              <a:off x="6743940" y="1600966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48" y="0"/>
                  </a:moveTo>
                  <a:cubicBezTo>
                    <a:pt x="2989" y="0"/>
                    <a:pt x="2624" y="64"/>
                    <a:pt x="2271" y="198"/>
                  </a:cubicBezTo>
                  <a:cubicBezTo>
                    <a:pt x="740" y="779"/>
                    <a:pt x="0" y="2469"/>
                    <a:pt x="581" y="4000"/>
                  </a:cubicBezTo>
                  <a:cubicBezTo>
                    <a:pt x="1004" y="5162"/>
                    <a:pt x="2113" y="5902"/>
                    <a:pt x="3327" y="5902"/>
                  </a:cubicBezTo>
                  <a:cubicBezTo>
                    <a:pt x="3697" y="5902"/>
                    <a:pt x="4067" y="5849"/>
                    <a:pt x="4384" y="5690"/>
                  </a:cubicBezTo>
                  <a:cubicBezTo>
                    <a:pt x="5915" y="5109"/>
                    <a:pt x="6707" y="3420"/>
                    <a:pt x="6126" y="1888"/>
                  </a:cubicBezTo>
                  <a:cubicBezTo>
                    <a:pt x="5679" y="710"/>
                    <a:pt x="4545" y="0"/>
                    <a:pt x="33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4" name="Google Shape;684;p53"/>
            <p:cNvSpPr/>
            <p:nvPr/>
          </p:nvSpPr>
          <p:spPr>
            <a:xfrm>
              <a:off x="7296759" y="1600018"/>
              <a:ext cx="120023" cy="105602"/>
            </a:xfrm>
            <a:custGeom>
              <a:avLst/>
              <a:gdLst/>
              <a:ahLst/>
              <a:cxnLst/>
              <a:rect l="l" t="t" r="r" b="b"/>
              <a:pathLst>
                <a:path w="6708" h="5902" extrusionOk="0">
                  <a:moveTo>
                    <a:pt x="3314" y="1"/>
                  </a:moveTo>
                  <a:cubicBezTo>
                    <a:pt x="2131" y="1"/>
                    <a:pt x="1028" y="710"/>
                    <a:pt x="581" y="1888"/>
                  </a:cubicBezTo>
                  <a:cubicBezTo>
                    <a:pt x="0" y="3420"/>
                    <a:pt x="792" y="5110"/>
                    <a:pt x="2324" y="5691"/>
                  </a:cubicBezTo>
                  <a:cubicBezTo>
                    <a:pt x="2641" y="5849"/>
                    <a:pt x="3010" y="5902"/>
                    <a:pt x="3380" y="5902"/>
                  </a:cubicBezTo>
                  <a:cubicBezTo>
                    <a:pt x="4595" y="5902"/>
                    <a:pt x="5704" y="5162"/>
                    <a:pt x="6126" y="4001"/>
                  </a:cubicBezTo>
                  <a:cubicBezTo>
                    <a:pt x="6707" y="2469"/>
                    <a:pt x="5915" y="779"/>
                    <a:pt x="4383" y="198"/>
                  </a:cubicBezTo>
                  <a:cubicBezTo>
                    <a:pt x="4030" y="64"/>
                    <a:pt x="3669" y="1"/>
                    <a:pt x="33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5" name="Google Shape;685;p53"/>
            <p:cNvSpPr/>
            <p:nvPr/>
          </p:nvSpPr>
          <p:spPr>
            <a:xfrm>
              <a:off x="6930092" y="1554925"/>
              <a:ext cx="112472" cy="105333"/>
            </a:xfrm>
            <a:custGeom>
              <a:avLst/>
              <a:gdLst/>
              <a:ahLst/>
              <a:cxnLst/>
              <a:rect l="l" t="t" r="r" b="b"/>
              <a:pathLst>
                <a:path w="6286" h="5887" extrusionOk="0">
                  <a:moveTo>
                    <a:pt x="3184" y="0"/>
                  </a:moveTo>
                  <a:cubicBezTo>
                    <a:pt x="3057" y="0"/>
                    <a:pt x="2929" y="8"/>
                    <a:pt x="2800" y="25"/>
                  </a:cubicBezTo>
                  <a:cubicBezTo>
                    <a:pt x="1163" y="236"/>
                    <a:pt x="1" y="1715"/>
                    <a:pt x="212" y="3352"/>
                  </a:cubicBezTo>
                  <a:cubicBezTo>
                    <a:pt x="423" y="4778"/>
                    <a:pt x="1691" y="5887"/>
                    <a:pt x="3170" y="5887"/>
                  </a:cubicBezTo>
                  <a:lnTo>
                    <a:pt x="3539" y="5887"/>
                  </a:lnTo>
                  <a:cubicBezTo>
                    <a:pt x="5123" y="5676"/>
                    <a:pt x="6285" y="4197"/>
                    <a:pt x="6074" y="2613"/>
                  </a:cubicBezTo>
                  <a:cubicBezTo>
                    <a:pt x="5928" y="1105"/>
                    <a:pt x="4662" y="0"/>
                    <a:pt x="31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686" name="Google Shape;686;p53"/>
            <p:cNvSpPr/>
            <p:nvPr/>
          </p:nvSpPr>
          <p:spPr>
            <a:xfrm>
              <a:off x="7118158" y="1554925"/>
              <a:ext cx="112454" cy="107230"/>
            </a:xfrm>
            <a:custGeom>
              <a:avLst/>
              <a:gdLst/>
              <a:ahLst/>
              <a:cxnLst/>
              <a:rect l="l" t="t" r="r" b="b"/>
              <a:pathLst>
                <a:path w="6285" h="5993" extrusionOk="0">
                  <a:moveTo>
                    <a:pt x="3101" y="0"/>
                  </a:moveTo>
                  <a:cubicBezTo>
                    <a:pt x="1623" y="0"/>
                    <a:pt x="357" y="1105"/>
                    <a:pt x="211" y="2613"/>
                  </a:cubicBezTo>
                  <a:cubicBezTo>
                    <a:pt x="0" y="4250"/>
                    <a:pt x="1162" y="5728"/>
                    <a:pt x="2799" y="5940"/>
                  </a:cubicBezTo>
                  <a:lnTo>
                    <a:pt x="3116" y="5993"/>
                  </a:lnTo>
                  <a:cubicBezTo>
                    <a:pt x="4647" y="5993"/>
                    <a:pt x="5915" y="4831"/>
                    <a:pt x="6073" y="3352"/>
                  </a:cubicBezTo>
                  <a:cubicBezTo>
                    <a:pt x="6284" y="1715"/>
                    <a:pt x="5123" y="236"/>
                    <a:pt x="3486" y="25"/>
                  </a:cubicBezTo>
                  <a:cubicBezTo>
                    <a:pt x="3356" y="8"/>
                    <a:pt x="3228" y="0"/>
                    <a:pt x="31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sp>
        <p:nvSpPr>
          <p:cNvPr id="687" name="Google Shape;687;p53"/>
          <p:cNvSpPr txBox="1">
            <a:spLocks noGrp="1"/>
          </p:cNvSpPr>
          <p:nvPr>
            <p:ph type="subTitle" idx="3"/>
          </p:nvPr>
        </p:nvSpPr>
        <p:spPr>
          <a:xfrm>
            <a:off x="3404100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تیر</a:t>
            </a:r>
            <a:endParaRPr sz="1400" dirty="0"/>
          </a:p>
        </p:txBody>
      </p:sp>
      <p:sp>
        <p:nvSpPr>
          <p:cNvPr id="688" name="Google Shape;688;p53"/>
          <p:cNvSpPr txBox="1">
            <a:spLocks noGrp="1"/>
          </p:cNvSpPr>
          <p:nvPr>
            <p:ph type="subTitle" idx="4"/>
          </p:nvPr>
        </p:nvSpPr>
        <p:spPr>
          <a:xfrm>
            <a:off x="3404100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عطارد نزدیکترین سیاره به خورشید است</a:t>
            </a:r>
            <a:endParaRPr sz="1400" dirty="0"/>
          </a:p>
        </p:txBody>
      </p:sp>
      <p:sp>
        <p:nvSpPr>
          <p:cNvPr id="689" name="Google Shape;689;p53"/>
          <p:cNvSpPr txBox="1">
            <a:spLocks noGrp="1"/>
          </p:cNvSpPr>
          <p:nvPr>
            <p:ph type="subTitle" idx="5"/>
          </p:nvPr>
        </p:nvSpPr>
        <p:spPr>
          <a:xfrm>
            <a:off x="6171175" y="3443000"/>
            <a:ext cx="2335800" cy="23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زهره</a:t>
            </a:r>
            <a:endParaRPr sz="1400" dirty="0"/>
          </a:p>
        </p:txBody>
      </p:sp>
      <p:sp>
        <p:nvSpPr>
          <p:cNvPr id="690" name="Google Shape;690;p53"/>
          <p:cNvSpPr txBox="1">
            <a:spLocks noGrp="1"/>
          </p:cNvSpPr>
          <p:nvPr>
            <p:ph type="subTitle" idx="6"/>
          </p:nvPr>
        </p:nvSpPr>
        <p:spPr>
          <a:xfrm>
            <a:off x="6171175" y="3754550"/>
            <a:ext cx="2335800" cy="4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زهره دومین سیاره از خورشید است</a:t>
            </a:r>
            <a:endParaRPr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p54"/>
          <p:cNvSpPr/>
          <p:nvPr/>
        </p:nvSpPr>
        <p:spPr>
          <a:xfrm rot="-5400000" flipH="1">
            <a:off x="3187258" y="1700963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54"/>
          <p:cNvSpPr/>
          <p:nvPr/>
        </p:nvSpPr>
        <p:spPr>
          <a:xfrm rot="5400000">
            <a:off x="4550583" y="1700963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54"/>
          <p:cNvSpPr/>
          <p:nvPr/>
        </p:nvSpPr>
        <p:spPr>
          <a:xfrm rot="-5400000" flipH="1">
            <a:off x="3187258" y="3136838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54"/>
          <p:cNvSpPr/>
          <p:nvPr/>
        </p:nvSpPr>
        <p:spPr>
          <a:xfrm rot="5400000">
            <a:off x="4550583" y="3136838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9" name="Google Shape;699;p54"/>
          <p:cNvGrpSpPr/>
          <p:nvPr/>
        </p:nvGrpSpPr>
        <p:grpSpPr>
          <a:xfrm>
            <a:off x="3801135" y="2093578"/>
            <a:ext cx="483206" cy="434868"/>
            <a:chOff x="2006175" y="2691800"/>
            <a:chExt cx="290650" cy="261575"/>
          </a:xfrm>
        </p:grpSpPr>
        <p:sp>
          <p:nvSpPr>
            <p:cNvPr id="700" name="Google Shape;700;p54"/>
            <p:cNvSpPr/>
            <p:nvPr/>
          </p:nvSpPr>
          <p:spPr>
            <a:xfrm>
              <a:off x="2006175" y="2691800"/>
              <a:ext cx="290650" cy="261575"/>
            </a:xfrm>
            <a:custGeom>
              <a:avLst/>
              <a:gdLst/>
              <a:ahLst/>
              <a:cxnLst/>
              <a:rect l="l" t="t" r="r" b="b"/>
              <a:pathLst>
                <a:path w="11626" h="10463" extrusionOk="0">
                  <a:moveTo>
                    <a:pt x="3652" y="465"/>
                  </a:moveTo>
                  <a:lnTo>
                    <a:pt x="2840" y="3720"/>
                  </a:lnTo>
                  <a:lnTo>
                    <a:pt x="608" y="3720"/>
                  </a:lnTo>
                  <a:lnTo>
                    <a:pt x="2170" y="592"/>
                  </a:lnTo>
                  <a:cubicBezTo>
                    <a:pt x="2211" y="515"/>
                    <a:pt x="2291" y="465"/>
                    <a:pt x="2378" y="465"/>
                  </a:cubicBezTo>
                  <a:close/>
                  <a:moveTo>
                    <a:pt x="5580" y="465"/>
                  </a:moveTo>
                  <a:lnTo>
                    <a:pt x="5580" y="3720"/>
                  </a:lnTo>
                  <a:lnTo>
                    <a:pt x="3320" y="3720"/>
                  </a:lnTo>
                  <a:lnTo>
                    <a:pt x="4136" y="465"/>
                  </a:lnTo>
                  <a:close/>
                  <a:moveTo>
                    <a:pt x="7490" y="465"/>
                  </a:moveTo>
                  <a:lnTo>
                    <a:pt x="8305" y="3720"/>
                  </a:lnTo>
                  <a:lnTo>
                    <a:pt x="6045" y="3720"/>
                  </a:lnTo>
                  <a:lnTo>
                    <a:pt x="6045" y="465"/>
                  </a:lnTo>
                  <a:close/>
                  <a:moveTo>
                    <a:pt x="9248" y="465"/>
                  </a:moveTo>
                  <a:cubicBezTo>
                    <a:pt x="9335" y="465"/>
                    <a:pt x="9415" y="515"/>
                    <a:pt x="9455" y="592"/>
                  </a:cubicBezTo>
                  <a:lnTo>
                    <a:pt x="11018" y="3720"/>
                  </a:lnTo>
                  <a:lnTo>
                    <a:pt x="8786" y="3720"/>
                  </a:lnTo>
                  <a:lnTo>
                    <a:pt x="7970" y="465"/>
                  </a:lnTo>
                  <a:close/>
                  <a:moveTo>
                    <a:pt x="2790" y="4185"/>
                  </a:moveTo>
                  <a:lnTo>
                    <a:pt x="2790" y="4418"/>
                  </a:lnTo>
                  <a:cubicBezTo>
                    <a:pt x="2790" y="5059"/>
                    <a:pt x="2269" y="5580"/>
                    <a:pt x="1628" y="5580"/>
                  </a:cubicBezTo>
                  <a:cubicBezTo>
                    <a:pt x="986" y="5580"/>
                    <a:pt x="465" y="5059"/>
                    <a:pt x="465" y="4418"/>
                  </a:cubicBezTo>
                  <a:lnTo>
                    <a:pt x="465" y="4185"/>
                  </a:lnTo>
                  <a:close/>
                  <a:moveTo>
                    <a:pt x="5580" y="4185"/>
                  </a:moveTo>
                  <a:lnTo>
                    <a:pt x="5580" y="4418"/>
                  </a:lnTo>
                  <a:cubicBezTo>
                    <a:pt x="5580" y="5059"/>
                    <a:pt x="5059" y="5580"/>
                    <a:pt x="4418" y="5580"/>
                  </a:cubicBezTo>
                  <a:cubicBezTo>
                    <a:pt x="3773" y="5580"/>
                    <a:pt x="3255" y="5059"/>
                    <a:pt x="3255" y="4418"/>
                  </a:cubicBezTo>
                  <a:lnTo>
                    <a:pt x="3255" y="4185"/>
                  </a:lnTo>
                  <a:close/>
                  <a:moveTo>
                    <a:pt x="8370" y="4185"/>
                  </a:moveTo>
                  <a:lnTo>
                    <a:pt x="8370" y="4418"/>
                  </a:lnTo>
                  <a:cubicBezTo>
                    <a:pt x="8370" y="5059"/>
                    <a:pt x="7850" y="5580"/>
                    <a:pt x="7208" y="5580"/>
                  </a:cubicBezTo>
                  <a:cubicBezTo>
                    <a:pt x="6563" y="5580"/>
                    <a:pt x="6045" y="5059"/>
                    <a:pt x="6045" y="4418"/>
                  </a:cubicBezTo>
                  <a:lnTo>
                    <a:pt x="6045" y="4185"/>
                  </a:lnTo>
                  <a:close/>
                  <a:moveTo>
                    <a:pt x="11160" y="4185"/>
                  </a:moveTo>
                  <a:lnTo>
                    <a:pt x="11160" y="4418"/>
                  </a:lnTo>
                  <a:cubicBezTo>
                    <a:pt x="11160" y="5059"/>
                    <a:pt x="10640" y="5580"/>
                    <a:pt x="9998" y="5580"/>
                  </a:cubicBezTo>
                  <a:cubicBezTo>
                    <a:pt x="9353" y="5580"/>
                    <a:pt x="8835" y="5059"/>
                    <a:pt x="8835" y="4418"/>
                  </a:cubicBezTo>
                  <a:lnTo>
                    <a:pt x="8835" y="4185"/>
                  </a:lnTo>
                  <a:close/>
                  <a:moveTo>
                    <a:pt x="4185" y="6975"/>
                  </a:moveTo>
                  <a:cubicBezTo>
                    <a:pt x="4315" y="6975"/>
                    <a:pt x="4418" y="7078"/>
                    <a:pt x="4418" y="7208"/>
                  </a:cubicBezTo>
                  <a:lnTo>
                    <a:pt x="4418" y="9998"/>
                  </a:lnTo>
                  <a:lnTo>
                    <a:pt x="2558" y="9998"/>
                  </a:lnTo>
                  <a:lnTo>
                    <a:pt x="2558" y="7208"/>
                  </a:lnTo>
                  <a:cubicBezTo>
                    <a:pt x="2558" y="7078"/>
                    <a:pt x="2663" y="6975"/>
                    <a:pt x="2790" y="6975"/>
                  </a:cubicBezTo>
                  <a:close/>
                  <a:moveTo>
                    <a:pt x="8603" y="5248"/>
                  </a:moveTo>
                  <a:cubicBezTo>
                    <a:pt x="8899" y="5751"/>
                    <a:pt x="9435" y="6043"/>
                    <a:pt x="9996" y="6043"/>
                  </a:cubicBezTo>
                  <a:cubicBezTo>
                    <a:pt x="10151" y="6043"/>
                    <a:pt x="10308" y="6020"/>
                    <a:pt x="10463" y="5974"/>
                  </a:cubicBezTo>
                  <a:lnTo>
                    <a:pt x="10463" y="9998"/>
                  </a:lnTo>
                  <a:lnTo>
                    <a:pt x="4883" y="9998"/>
                  </a:lnTo>
                  <a:lnTo>
                    <a:pt x="4883" y="7208"/>
                  </a:lnTo>
                  <a:cubicBezTo>
                    <a:pt x="4883" y="6820"/>
                    <a:pt x="4570" y="6510"/>
                    <a:pt x="4185" y="6510"/>
                  </a:cubicBezTo>
                  <a:lnTo>
                    <a:pt x="2790" y="6510"/>
                  </a:lnTo>
                  <a:cubicBezTo>
                    <a:pt x="2403" y="6510"/>
                    <a:pt x="2093" y="6820"/>
                    <a:pt x="2093" y="7208"/>
                  </a:cubicBezTo>
                  <a:lnTo>
                    <a:pt x="2093" y="9998"/>
                  </a:lnTo>
                  <a:lnTo>
                    <a:pt x="1163" y="9998"/>
                  </a:lnTo>
                  <a:lnTo>
                    <a:pt x="1163" y="5974"/>
                  </a:lnTo>
                  <a:cubicBezTo>
                    <a:pt x="1317" y="6020"/>
                    <a:pt x="1473" y="6043"/>
                    <a:pt x="1628" y="6043"/>
                  </a:cubicBezTo>
                  <a:cubicBezTo>
                    <a:pt x="2188" y="6043"/>
                    <a:pt x="2724" y="5751"/>
                    <a:pt x="3023" y="5248"/>
                  </a:cubicBezTo>
                  <a:cubicBezTo>
                    <a:pt x="3336" y="5779"/>
                    <a:pt x="3876" y="6044"/>
                    <a:pt x="4417" y="6044"/>
                  </a:cubicBezTo>
                  <a:cubicBezTo>
                    <a:pt x="4957" y="6044"/>
                    <a:pt x="5498" y="5779"/>
                    <a:pt x="5813" y="5248"/>
                  </a:cubicBezTo>
                  <a:cubicBezTo>
                    <a:pt x="6126" y="5779"/>
                    <a:pt x="6666" y="6044"/>
                    <a:pt x="7207" y="6044"/>
                  </a:cubicBezTo>
                  <a:cubicBezTo>
                    <a:pt x="7747" y="6044"/>
                    <a:pt x="8288" y="5779"/>
                    <a:pt x="8603" y="5248"/>
                  </a:cubicBezTo>
                  <a:close/>
                  <a:moveTo>
                    <a:pt x="2378" y="0"/>
                  </a:moveTo>
                  <a:cubicBezTo>
                    <a:pt x="2114" y="0"/>
                    <a:pt x="1873" y="149"/>
                    <a:pt x="1755" y="388"/>
                  </a:cubicBezTo>
                  <a:lnTo>
                    <a:pt x="22" y="3850"/>
                  </a:lnTo>
                  <a:cubicBezTo>
                    <a:pt x="6" y="3881"/>
                    <a:pt x="0" y="3919"/>
                    <a:pt x="0" y="3953"/>
                  </a:cubicBezTo>
                  <a:lnTo>
                    <a:pt x="0" y="4418"/>
                  </a:lnTo>
                  <a:cubicBezTo>
                    <a:pt x="0" y="4951"/>
                    <a:pt x="261" y="5447"/>
                    <a:pt x="698" y="5751"/>
                  </a:cubicBezTo>
                  <a:lnTo>
                    <a:pt x="698" y="9998"/>
                  </a:lnTo>
                  <a:lnTo>
                    <a:pt x="233" y="9998"/>
                  </a:lnTo>
                  <a:cubicBezTo>
                    <a:pt x="102" y="9998"/>
                    <a:pt x="0" y="10100"/>
                    <a:pt x="0" y="10230"/>
                  </a:cubicBezTo>
                  <a:cubicBezTo>
                    <a:pt x="0" y="10357"/>
                    <a:pt x="102" y="10463"/>
                    <a:pt x="233" y="10463"/>
                  </a:cubicBezTo>
                  <a:lnTo>
                    <a:pt x="11393" y="10463"/>
                  </a:lnTo>
                  <a:cubicBezTo>
                    <a:pt x="11520" y="10463"/>
                    <a:pt x="11625" y="10357"/>
                    <a:pt x="11625" y="10230"/>
                  </a:cubicBezTo>
                  <a:cubicBezTo>
                    <a:pt x="11625" y="10100"/>
                    <a:pt x="11520" y="9998"/>
                    <a:pt x="11393" y="9998"/>
                  </a:cubicBezTo>
                  <a:lnTo>
                    <a:pt x="10928" y="9998"/>
                  </a:lnTo>
                  <a:lnTo>
                    <a:pt x="10928" y="5751"/>
                  </a:lnTo>
                  <a:cubicBezTo>
                    <a:pt x="11365" y="5447"/>
                    <a:pt x="11625" y="4948"/>
                    <a:pt x="11625" y="4418"/>
                  </a:cubicBezTo>
                  <a:lnTo>
                    <a:pt x="11625" y="3953"/>
                  </a:lnTo>
                  <a:cubicBezTo>
                    <a:pt x="11625" y="3915"/>
                    <a:pt x="11616" y="3881"/>
                    <a:pt x="11601" y="3850"/>
                  </a:cubicBezTo>
                  <a:lnTo>
                    <a:pt x="9868" y="384"/>
                  </a:lnTo>
                  <a:cubicBezTo>
                    <a:pt x="9750" y="149"/>
                    <a:pt x="9508" y="0"/>
                    <a:pt x="92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4"/>
            <p:cNvSpPr/>
            <p:nvPr/>
          </p:nvSpPr>
          <p:spPr>
            <a:xfrm>
              <a:off x="2145675" y="2854550"/>
              <a:ext cx="104575" cy="69775"/>
            </a:xfrm>
            <a:custGeom>
              <a:avLst/>
              <a:gdLst/>
              <a:ahLst/>
              <a:cxnLst/>
              <a:rect l="l" t="t" r="r" b="b"/>
              <a:pathLst>
                <a:path w="4183" h="2791" extrusionOk="0">
                  <a:moveTo>
                    <a:pt x="3023" y="465"/>
                  </a:moveTo>
                  <a:cubicBezTo>
                    <a:pt x="3150" y="465"/>
                    <a:pt x="3255" y="568"/>
                    <a:pt x="3255" y="698"/>
                  </a:cubicBezTo>
                  <a:lnTo>
                    <a:pt x="3255" y="2325"/>
                  </a:lnTo>
                  <a:lnTo>
                    <a:pt x="930" y="2325"/>
                  </a:lnTo>
                  <a:lnTo>
                    <a:pt x="930" y="698"/>
                  </a:lnTo>
                  <a:cubicBezTo>
                    <a:pt x="930" y="568"/>
                    <a:pt x="1033" y="465"/>
                    <a:pt x="1163" y="465"/>
                  </a:cubicBezTo>
                  <a:close/>
                  <a:moveTo>
                    <a:pt x="1163" y="0"/>
                  </a:moveTo>
                  <a:cubicBezTo>
                    <a:pt x="775" y="0"/>
                    <a:pt x="465" y="310"/>
                    <a:pt x="465" y="698"/>
                  </a:cubicBezTo>
                  <a:lnTo>
                    <a:pt x="465" y="2325"/>
                  </a:lnTo>
                  <a:lnTo>
                    <a:pt x="233" y="2325"/>
                  </a:lnTo>
                  <a:cubicBezTo>
                    <a:pt x="103" y="2325"/>
                    <a:pt x="0" y="2428"/>
                    <a:pt x="0" y="2558"/>
                  </a:cubicBezTo>
                  <a:cubicBezTo>
                    <a:pt x="0" y="2685"/>
                    <a:pt x="103" y="2790"/>
                    <a:pt x="233" y="2790"/>
                  </a:cubicBezTo>
                  <a:lnTo>
                    <a:pt x="3953" y="2790"/>
                  </a:lnTo>
                  <a:cubicBezTo>
                    <a:pt x="4080" y="2790"/>
                    <a:pt x="4182" y="2685"/>
                    <a:pt x="4182" y="2558"/>
                  </a:cubicBezTo>
                  <a:cubicBezTo>
                    <a:pt x="4182" y="2428"/>
                    <a:pt x="4080" y="2325"/>
                    <a:pt x="3953" y="2325"/>
                  </a:cubicBezTo>
                  <a:lnTo>
                    <a:pt x="3720" y="2325"/>
                  </a:lnTo>
                  <a:lnTo>
                    <a:pt x="3720" y="698"/>
                  </a:lnTo>
                  <a:cubicBezTo>
                    <a:pt x="3720" y="310"/>
                    <a:pt x="3407" y="0"/>
                    <a:pt x="30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2" name="Google Shape;702;p54"/>
          <p:cNvSpPr/>
          <p:nvPr/>
        </p:nvSpPr>
        <p:spPr>
          <a:xfrm>
            <a:off x="3859114" y="3524611"/>
            <a:ext cx="367246" cy="444553"/>
          </a:xfrm>
          <a:custGeom>
            <a:avLst/>
            <a:gdLst/>
            <a:ahLst/>
            <a:cxnLst/>
            <a:rect l="l" t="t" r="r" b="b"/>
            <a:pathLst>
              <a:path w="8836" h="10696" extrusionOk="0">
                <a:moveTo>
                  <a:pt x="3023" y="465"/>
                </a:moveTo>
                <a:cubicBezTo>
                  <a:pt x="3665" y="465"/>
                  <a:pt x="4186" y="986"/>
                  <a:pt x="4186" y="1628"/>
                </a:cubicBezTo>
                <a:lnTo>
                  <a:pt x="4186" y="2325"/>
                </a:lnTo>
                <a:lnTo>
                  <a:pt x="1628" y="2325"/>
                </a:lnTo>
                <a:cubicBezTo>
                  <a:pt x="986" y="2325"/>
                  <a:pt x="466" y="1805"/>
                  <a:pt x="466" y="1163"/>
                </a:cubicBezTo>
                <a:lnTo>
                  <a:pt x="466" y="465"/>
                </a:lnTo>
                <a:close/>
                <a:moveTo>
                  <a:pt x="8371" y="465"/>
                </a:moveTo>
                <a:lnTo>
                  <a:pt x="8371" y="1163"/>
                </a:lnTo>
                <a:cubicBezTo>
                  <a:pt x="8371" y="1805"/>
                  <a:pt x="7850" y="2325"/>
                  <a:pt x="7208" y="2325"/>
                </a:cubicBezTo>
                <a:lnTo>
                  <a:pt x="4651" y="2325"/>
                </a:lnTo>
                <a:lnTo>
                  <a:pt x="4651" y="1628"/>
                </a:lnTo>
                <a:cubicBezTo>
                  <a:pt x="4651" y="986"/>
                  <a:pt x="5171" y="465"/>
                  <a:pt x="5813" y="465"/>
                </a:cubicBezTo>
                <a:close/>
                <a:moveTo>
                  <a:pt x="7590" y="5115"/>
                </a:moveTo>
                <a:cubicBezTo>
                  <a:pt x="7735" y="5115"/>
                  <a:pt x="7844" y="5246"/>
                  <a:pt x="7819" y="5388"/>
                </a:cubicBezTo>
                <a:lnTo>
                  <a:pt x="7748" y="5813"/>
                </a:lnTo>
                <a:lnTo>
                  <a:pt x="1089" y="5813"/>
                </a:lnTo>
                <a:lnTo>
                  <a:pt x="1017" y="5388"/>
                </a:lnTo>
                <a:cubicBezTo>
                  <a:pt x="993" y="5246"/>
                  <a:pt x="1104" y="5115"/>
                  <a:pt x="1247" y="5115"/>
                </a:cubicBezTo>
                <a:close/>
                <a:moveTo>
                  <a:pt x="7670" y="6278"/>
                </a:moveTo>
                <a:lnTo>
                  <a:pt x="7044" y="10038"/>
                </a:lnTo>
                <a:cubicBezTo>
                  <a:pt x="7025" y="10150"/>
                  <a:pt x="6929" y="10231"/>
                  <a:pt x="6815" y="10231"/>
                </a:cubicBezTo>
                <a:lnTo>
                  <a:pt x="2022" y="10231"/>
                </a:lnTo>
                <a:cubicBezTo>
                  <a:pt x="1907" y="10231"/>
                  <a:pt x="1811" y="10150"/>
                  <a:pt x="1792" y="10038"/>
                </a:cubicBezTo>
                <a:lnTo>
                  <a:pt x="1166" y="6278"/>
                </a:lnTo>
                <a:close/>
                <a:moveTo>
                  <a:pt x="233" y="0"/>
                </a:moveTo>
                <a:cubicBezTo>
                  <a:pt x="106" y="0"/>
                  <a:pt x="1" y="106"/>
                  <a:pt x="1" y="233"/>
                </a:cubicBezTo>
                <a:lnTo>
                  <a:pt x="1" y="1163"/>
                </a:lnTo>
                <a:cubicBezTo>
                  <a:pt x="4" y="2062"/>
                  <a:pt x="729" y="2790"/>
                  <a:pt x="1628" y="2790"/>
                </a:cubicBezTo>
                <a:lnTo>
                  <a:pt x="4186" y="2790"/>
                </a:lnTo>
                <a:lnTo>
                  <a:pt x="4186" y="4650"/>
                </a:lnTo>
                <a:lnTo>
                  <a:pt x="1247" y="4650"/>
                </a:lnTo>
                <a:cubicBezTo>
                  <a:pt x="816" y="4650"/>
                  <a:pt x="487" y="5041"/>
                  <a:pt x="559" y="5466"/>
                </a:cubicBezTo>
                <a:lnTo>
                  <a:pt x="1334" y="10116"/>
                </a:lnTo>
                <a:cubicBezTo>
                  <a:pt x="1389" y="10451"/>
                  <a:pt x="1681" y="10696"/>
                  <a:pt x="2022" y="10696"/>
                </a:cubicBezTo>
                <a:lnTo>
                  <a:pt x="6815" y="10696"/>
                </a:lnTo>
                <a:cubicBezTo>
                  <a:pt x="7156" y="10696"/>
                  <a:pt x="7447" y="10451"/>
                  <a:pt x="7503" y="10116"/>
                </a:cubicBezTo>
                <a:lnTo>
                  <a:pt x="8278" y="5466"/>
                </a:lnTo>
                <a:cubicBezTo>
                  <a:pt x="8349" y="5041"/>
                  <a:pt x="8020" y="4650"/>
                  <a:pt x="7590" y="4650"/>
                </a:cubicBezTo>
                <a:lnTo>
                  <a:pt x="4651" y="4650"/>
                </a:lnTo>
                <a:lnTo>
                  <a:pt x="4651" y="2790"/>
                </a:lnTo>
                <a:lnTo>
                  <a:pt x="7208" y="2790"/>
                </a:lnTo>
                <a:cubicBezTo>
                  <a:pt x="8107" y="2790"/>
                  <a:pt x="8836" y="2062"/>
                  <a:pt x="8836" y="1163"/>
                </a:cubicBezTo>
                <a:lnTo>
                  <a:pt x="8836" y="233"/>
                </a:lnTo>
                <a:cubicBezTo>
                  <a:pt x="8836" y="106"/>
                  <a:pt x="8730" y="0"/>
                  <a:pt x="8603" y="0"/>
                </a:cubicBezTo>
                <a:lnTo>
                  <a:pt x="5813" y="0"/>
                </a:lnTo>
                <a:cubicBezTo>
                  <a:pt x="5243" y="4"/>
                  <a:pt x="4713" y="304"/>
                  <a:pt x="4418" y="794"/>
                </a:cubicBezTo>
                <a:cubicBezTo>
                  <a:pt x="4127" y="304"/>
                  <a:pt x="3597" y="4"/>
                  <a:pt x="3023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54"/>
          <p:cNvSpPr/>
          <p:nvPr/>
        </p:nvSpPr>
        <p:spPr>
          <a:xfrm>
            <a:off x="4842723" y="2088736"/>
            <a:ext cx="486946" cy="444553"/>
          </a:xfrm>
          <a:custGeom>
            <a:avLst/>
            <a:gdLst/>
            <a:ahLst/>
            <a:cxnLst/>
            <a:rect l="l" t="t" r="r" b="b"/>
            <a:pathLst>
              <a:path w="11716" h="10696" extrusionOk="0">
                <a:moveTo>
                  <a:pt x="8321" y="466"/>
                </a:moveTo>
                <a:lnTo>
                  <a:pt x="7788" y="999"/>
                </a:lnTo>
                <a:cubicBezTo>
                  <a:pt x="7698" y="1089"/>
                  <a:pt x="7698" y="1234"/>
                  <a:pt x="7788" y="1327"/>
                </a:cubicBezTo>
                <a:lnTo>
                  <a:pt x="8321" y="1861"/>
                </a:lnTo>
                <a:lnTo>
                  <a:pt x="6092" y="1861"/>
                </a:lnTo>
                <a:lnTo>
                  <a:pt x="6092" y="466"/>
                </a:lnTo>
                <a:close/>
                <a:moveTo>
                  <a:pt x="5860" y="3256"/>
                </a:moveTo>
                <a:cubicBezTo>
                  <a:pt x="6464" y="3256"/>
                  <a:pt x="7125" y="3752"/>
                  <a:pt x="7776" y="4499"/>
                </a:cubicBezTo>
                <a:lnTo>
                  <a:pt x="7401" y="4874"/>
                </a:lnTo>
                <a:cubicBezTo>
                  <a:pt x="7257" y="5018"/>
                  <a:pt x="7065" y="5094"/>
                  <a:pt x="6871" y="5094"/>
                </a:cubicBezTo>
                <a:cubicBezTo>
                  <a:pt x="6738" y="5094"/>
                  <a:pt x="6605" y="5058"/>
                  <a:pt x="6486" y="4985"/>
                </a:cubicBezTo>
                <a:cubicBezTo>
                  <a:pt x="6294" y="4871"/>
                  <a:pt x="6078" y="4813"/>
                  <a:pt x="5861" y="4813"/>
                </a:cubicBezTo>
                <a:cubicBezTo>
                  <a:pt x="5645" y="4813"/>
                  <a:pt x="5429" y="4871"/>
                  <a:pt x="5237" y="4985"/>
                </a:cubicBezTo>
                <a:cubicBezTo>
                  <a:pt x="5117" y="5057"/>
                  <a:pt x="4984" y="5092"/>
                  <a:pt x="4851" y="5092"/>
                </a:cubicBezTo>
                <a:cubicBezTo>
                  <a:pt x="4657" y="5092"/>
                  <a:pt x="4465" y="5017"/>
                  <a:pt x="4319" y="4874"/>
                </a:cubicBezTo>
                <a:lnTo>
                  <a:pt x="3947" y="4499"/>
                </a:lnTo>
                <a:cubicBezTo>
                  <a:pt x="4595" y="3752"/>
                  <a:pt x="5255" y="3256"/>
                  <a:pt x="5860" y="3256"/>
                </a:cubicBezTo>
                <a:close/>
                <a:moveTo>
                  <a:pt x="8073" y="4858"/>
                </a:moveTo>
                <a:cubicBezTo>
                  <a:pt x="9329" y="6449"/>
                  <a:pt x="10501" y="8842"/>
                  <a:pt x="11093" y="10231"/>
                </a:cubicBezTo>
                <a:lnTo>
                  <a:pt x="630" y="10231"/>
                </a:lnTo>
                <a:cubicBezTo>
                  <a:pt x="1219" y="8842"/>
                  <a:pt x="2394" y="6449"/>
                  <a:pt x="3646" y="4858"/>
                </a:cubicBezTo>
                <a:lnTo>
                  <a:pt x="3991" y="5202"/>
                </a:lnTo>
                <a:cubicBezTo>
                  <a:pt x="4224" y="5438"/>
                  <a:pt x="4535" y="5560"/>
                  <a:pt x="4849" y="5560"/>
                </a:cubicBezTo>
                <a:cubicBezTo>
                  <a:pt x="5065" y="5560"/>
                  <a:pt x="5281" y="5503"/>
                  <a:pt x="5475" y="5385"/>
                </a:cubicBezTo>
                <a:cubicBezTo>
                  <a:pt x="5593" y="5314"/>
                  <a:pt x="5727" y="5278"/>
                  <a:pt x="5860" y="5278"/>
                </a:cubicBezTo>
                <a:cubicBezTo>
                  <a:pt x="5994" y="5278"/>
                  <a:pt x="6128" y="5314"/>
                  <a:pt x="6247" y="5385"/>
                </a:cubicBezTo>
                <a:cubicBezTo>
                  <a:pt x="6441" y="5503"/>
                  <a:pt x="6658" y="5560"/>
                  <a:pt x="6872" y="5560"/>
                </a:cubicBezTo>
                <a:cubicBezTo>
                  <a:pt x="7186" y="5560"/>
                  <a:pt x="7496" y="5438"/>
                  <a:pt x="7729" y="5202"/>
                </a:cubicBezTo>
                <a:lnTo>
                  <a:pt x="8073" y="4858"/>
                </a:lnTo>
                <a:close/>
                <a:moveTo>
                  <a:pt x="5860" y="1"/>
                </a:moveTo>
                <a:cubicBezTo>
                  <a:pt x="5733" y="1"/>
                  <a:pt x="5627" y="106"/>
                  <a:pt x="5627" y="233"/>
                </a:cubicBezTo>
                <a:lnTo>
                  <a:pt x="5627" y="2809"/>
                </a:lnTo>
                <a:cubicBezTo>
                  <a:pt x="3011" y="3206"/>
                  <a:pt x="187" y="10076"/>
                  <a:pt x="66" y="10376"/>
                </a:cubicBezTo>
                <a:cubicBezTo>
                  <a:pt x="1" y="10528"/>
                  <a:pt x="115" y="10696"/>
                  <a:pt x="280" y="10696"/>
                </a:cubicBezTo>
                <a:lnTo>
                  <a:pt x="11440" y="10696"/>
                </a:lnTo>
                <a:cubicBezTo>
                  <a:pt x="11604" y="10696"/>
                  <a:pt x="11716" y="10528"/>
                  <a:pt x="11654" y="10376"/>
                </a:cubicBezTo>
                <a:lnTo>
                  <a:pt x="11657" y="10376"/>
                </a:lnTo>
                <a:cubicBezTo>
                  <a:pt x="11533" y="10076"/>
                  <a:pt x="8715" y="3206"/>
                  <a:pt x="6092" y="2809"/>
                </a:cubicBezTo>
                <a:lnTo>
                  <a:pt x="6092" y="2326"/>
                </a:lnTo>
                <a:lnTo>
                  <a:pt x="8882" y="2326"/>
                </a:lnTo>
                <a:cubicBezTo>
                  <a:pt x="9090" y="2326"/>
                  <a:pt x="9192" y="2075"/>
                  <a:pt x="9047" y="1929"/>
                </a:cubicBezTo>
                <a:lnTo>
                  <a:pt x="8281" y="1163"/>
                </a:lnTo>
                <a:lnTo>
                  <a:pt x="9047" y="397"/>
                </a:lnTo>
                <a:cubicBezTo>
                  <a:pt x="9192" y="252"/>
                  <a:pt x="9090" y="1"/>
                  <a:pt x="888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4" name="Google Shape;704;p54"/>
          <p:cNvGrpSpPr/>
          <p:nvPr/>
        </p:nvGrpSpPr>
        <p:grpSpPr>
          <a:xfrm>
            <a:off x="4872856" y="3505305"/>
            <a:ext cx="456813" cy="483164"/>
            <a:chOff x="2920775" y="2697050"/>
            <a:chExt cx="274775" cy="290625"/>
          </a:xfrm>
        </p:grpSpPr>
        <p:sp>
          <p:nvSpPr>
            <p:cNvPr id="705" name="Google Shape;705;p54"/>
            <p:cNvSpPr/>
            <p:nvPr/>
          </p:nvSpPr>
          <p:spPr>
            <a:xfrm>
              <a:off x="3055225" y="2717425"/>
              <a:ext cx="140325" cy="270250"/>
            </a:xfrm>
            <a:custGeom>
              <a:avLst/>
              <a:gdLst/>
              <a:ahLst/>
              <a:cxnLst/>
              <a:rect l="l" t="t" r="r" b="b"/>
              <a:pathLst>
                <a:path w="5613" h="10810" extrusionOk="0">
                  <a:moveTo>
                    <a:pt x="2117" y="1"/>
                  </a:moveTo>
                  <a:cubicBezTo>
                    <a:pt x="2024" y="1"/>
                    <a:pt x="1937" y="57"/>
                    <a:pt x="1901" y="150"/>
                  </a:cubicBezTo>
                  <a:cubicBezTo>
                    <a:pt x="1855" y="268"/>
                    <a:pt x="1914" y="404"/>
                    <a:pt x="2031" y="451"/>
                  </a:cubicBezTo>
                  <a:cubicBezTo>
                    <a:pt x="4112" y="1266"/>
                    <a:pt x="5373" y="3386"/>
                    <a:pt x="5097" y="5603"/>
                  </a:cubicBezTo>
                  <a:cubicBezTo>
                    <a:pt x="4818" y="7816"/>
                    <a:pt x="3073" y="9565"/>
                    <a:pt x="860" y="9841"/>
                  </a:cubicBezTo>
                  <a:lnTo>
                    <a:pt x="884" y="9813"/>
                  </a:lnTo>
                  <a:cubicBezTo>
                    <a:pt x="1043" y="9645"/>
                    <a:pt x="891" y="9419"/>
                    <a:pt x="712" y="9419"/>
                  </a:cubicBezTo>
                  <a:cubicBezTo>
                    <a:pt x="660" y="9419"/>
                    <a:pt x="606" y="9439"/>
                    <a:pt x="556" y="9484"/>
                  </a:cubicBezTo>
                  <a:lnTo>
                    <a:pt x="91" y="9949"/>
                  </a:lnTo>
                  <a:cubicBezTo>
                    <a:pt x="1" y="10042"/>
                    <a:pt x="1" y="10188"/>
                    <a:pt x="91" y="10278"/>
                  </a:cubicBezTo>
                  <a:lnTo>
                    <a:pt x="556" y="10743"/>
                  </a:lnTo>
                  <a:cubicBezTo>
                    <a:pt x="606" y="10790"/>
                    <a:pt x="661" y="10809"/>
                    <a:pt x="714" y="10809"/>
                  </a:cubicBezTo>
                  <a:cubicBezTo>
                    <a:pt x="892" y="10809"/>
                    <a:pt x="1042" y="10584"/>
                    <a:pt x="884" y="10414"/>
                  </a:cubicBezTo>
                  <a:lnTo>
                    <a:pt x="791" y="10321"/>
                  </a:lnTo>
                  <a:cubicBezTo>
                    <a:pt x="3523" y="10042"/>
                    <a:pt x="5600" y="7745"/>
                    <a:pt x="5603" y="4998"/>
                  </a:cubicBezTo>
                  <a:cubicBezTo>
                    <a:pt x="5612" y="2794"/>
                    <a:pt x="4260" y="810"/>
                    <a:pt x="2202" y="17"/>
                  </a:cubicBezTo>
                  <a:cubicBezTo>
                    <a:pt x="2174" y="6"/>
                    <a:pt x="2145" y="1"/>
                    <a:pt x="211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4"/>
            <p:cNvSpPr/>
            <p:nvPr/>
          </p:nvSpPr>
          <p:spPr>
            <a:xfrm>
              <a:off x="2920775" y="2697050"/>
              <a:ext cx="147275" cy="270375"/>
            </a:xfrm>
            <a:custGeom>
              <a:avLst/>
              <a:gdLst/>
              <a:ahLst/>
              <a:cxnLst/>
              <a:rect l="l" t="t" r="r" b="b"/>
              <a:pathLst>
                <a:path w="5891" h="10815" extrusionOk="0">
                  <a:moveTo>
                    <a:pt x="5173" y="1"/>
                  </a:moveTo>
                  <a:cubicBezTo>
                    <a:pt x="4993" y="1"/>
                    <a:pt x="4840" y="232"/>
                    <a:pt x="5007" y="401"/>
                  </a:cubicBezTo>
                  <a:lnTo>
                    <a:pt x="5103" y="494"/>
                  </a:lnTo>
                  <a:cubicBezTo>
                    <a:pt x="2641" y="739"/>
                    <a:pt x="670" y="2642"/>
                    <a:pt x="335" y="5091"/>
                  </a:cubicBezTo>
                  <a:cubicBezTo>
                    <a:pt x="0" y="7540"/>
                    <a:pt x="1386" y="9899"/>
                    <a:pt x="3689" y="10798"/>
                  </a:cubicBezTo>
                  <a:cubicBezTo>
                    <a:pt x="3717" y="10809"/>
                    <a:pt x="3746" y="10814"/>
                    <a:pt x="3775" y="10814"/>
                  </a:cubicBezTo>
                  <a:cubicBezTo>
                    <a:pt x="3869" y="10814"/>
                    <a:pt x="3957" y="10758"/>
                    <a:pt x="3993" y="10665"/>
                  </a:cubicBezTo>
                  <a:cubicBezTo>
                    <a:pt x="4040" y="10547"/>
                    <a:pt x="3981" y="10411"/>
                    <a:pt x="3860" y="10364"/>
                  </a:cubicBezTo>
                  <a:cubicBezTo>
                    <a:pt x="1780" y="9549"/>
                    <a:pt x="521" y="7429"/>
                    <a:pt x="797" y="5212"/>
                  </a:cubicBezTo>
                  <a:cubicBezTo>
                    <a:pt x="1073" y="2999"/>
                    <a:pt x="2818" y="1253"/>
                    <a:pt x="5035" y="974"/>
                  </a:cubicBezTo>
                  <a:lnTo>
                    <a:pt x="5035" y="974"/>
                  </a:lnTo>
                  <a:lnTo>
                    <a:pt x="5007" y="1002"/>
                  </a:lnTo>
                  <a:cubicBezTo>
                    <a:pt x="4849" y="1170"/>
                    <a:pt x="5000" y="1397"/>
                    <a:pt x="5178" y="1397"/>
                  </a:cubicBezTo>
                  <a:cubicBezTo>
                    <a:pt x="5231" y="1397"/>
                    <a:pt x="5285" y="1377"/>
                    <a:pt x="5335" y="1331"/>
                  </a:cubicBezTo>
                  <a:lnTo>
                    <a:pt x="5800" y="866"/>
                  </a:lnTo>
                  <a:cubicBezTo>
                    <a:pt x="5890" y="773"/>
                    <a:pt x="5890" y="627"/>
                    <a:pt x="5800" y="537"/>
                  </a:cubicBezTo>
                  <a:lnTo>
                    <a:pt x="5335" y="72"/>
                  </a:lnTo>
                  <a:cubicBezTo>
                    <a:pt x="5284" y="22"/>
                    <a:pt x="5228" y="1"/>
                    <a:pt x="517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4"/>
            <p:cNvSpPr/>
            <p:nvPr/>
          </p:nvSpPr>
          <p:spPr>
            <a:xfrm>
              <a:off x="2951775" y="2743575"/>
              <a:ext cx="218275" cy="197700"/>
            </a:xfrm>
            <a:custGeom>
              <a:avLst/>
              <a:gdLst/>
              <a:ahLst/>
              <a:cxnLst/>
              <a:rect l="l" t="t" r="r" b="b"/>
              <a:pathLst>
                <a:path w="8731" h="7908" extrusionOk="0">
                  <a:moveTo>
                    <a:pt x="4385" y="466"/>
                  </a:moveTo>
                  <a:cubicBezTo>
                    <a:pt x="4594" y="466"/>
                    <a:pt x="4804" y="485"/>
                    <a:pt x="5013" y="524"/>
                  </a:cubicBezTo>
                  <a:cubicBezTo>
                    <a:pt x="4982" y="908"/>
                    <a:pt x="4905" y="1283"/>
                    <a:pt x="4774" y="1646"/>
                  </a:cubicBezTo>
                  <a:cubicBezTo>
                    <a:pt x="4071" y="1255"/>
                    <a:pt x="3277" y="1051"/>
                    <a:pt x="2468" y="1045"/>
                  </a:cubicBezTo>
                  <a:cubicBezTo>
                    <a:pt x="3041" y="666"/>
                    <a:pt x="3708" y="466"/>
                    <a:pt x="4385" y="466"/>
                  </a:cubicBezTo>
                  <a:close/>
                  <a:moveTo>
                    <a:pt x="2446" y="1510"/>
                  </a:moveTo>
                  <a:cubicBezTo>
                    <a:pt x="3199" y="1510"/>
                    <a:pt x="3939" y="1707"/>
                    <a:pt x="4595" y="2080"/>
                  </a:cubicBezTo>
                  <a:cubicBezTo>
                    <a:pt x="4415" y="2461"/>
                    <a:pt x="4176" y="2812"/>
                    <a:pt x="3894" y="3125"/>
                  </a:cubicBezTo>
                  <a:lnTo>
                    <a:pt x="2282" y="1513"/>
                  </a:lnTo>
                  <a:cubicBezTo>
                    <a:pt x="2337" y="1511"/>
                    <a:pt x="2392" y="1510"/>
                    <a:pt x="2446" y="1510"/>
                  </a:cubicBezTo>
                  <a:close/>
                  <a:moveTo>
                    <a:pt x="5469" y="635"/>
                  </a:moveTo>
                  <a:cubicBezTo>
                    <a:pt x="6045" y="821"/>
                    <a:pt x="6563" y="1156"/>
                    <a:pt x="6969" y="1609"/>
                  </a:cubicBezTo>
                  <a:cubicBezTo>
                    <a:pt x="7056" y="2297"/>
                    <a:pt x="6975" y="2995"/>
                    <a:pt x="6743" y="3649"/>
                  </a:cubicBezTo>
                  <a:cubicBezTo>
                    <a:pt x="6368" y="2945"/>
                    <a:pt x="5832" y="2344"/>
                    <a:pt x="5177" y="1894"/>
                  </a:cubicBezTo>
                  <a:cubicBezTo>
                    <a:pt x="5329" y="1491"/>
                    <a:pt x="5428" y="1066"/>
                    <a:pt x="5469" y="635"/>
                  </a:cubicBezTo>
                  <a:close/>
                  <a:moveTo>
                    <a:pt x="1953" y="1841"/>
                  </a:moveTo>
                  <a:lnTo>
                    <a:pt x="3565" y="3453"/>
                  </a:lnTo>
                  <a:cubicBezTo>
                    <a:pt x="3252" y="3735"/>
                    <a:pt x="2899" y="3971"/>
                    <a:pt x="2521" y="4154"/>
                  </a:cubicBezTo>
                  <a:cubicBezTo>
                    <a:pt x="2118" y="3450"/>
                    <a:pt x="1922" y="2650"/>
                    <a:pt x="1950" y="1841"/>
                  </a:cubicBezTo>
                  <a:close/>
                  <a:moveTo>
                    <a:pt x="1485" y="2027"/>
                  </a:moveTo>
                  <a:cubicBezTo>
                    <a:pt x="1488" y="2836"/>
                    <a:pt x="1696" y="3630"/>
                    <a:pt x="2090" y="4337"/>
                  </a:cubicBezTo>
                  <a:cubicBezTo>
                    <a:pt x="1727" y="4464"/>
                    <a:pt x="1349" y="4545"/>
                    <a:pt x="964" y="4573"/>
                  </a:cubicBezTo>
                  <a:cubicBezTo>
                    <a:pt x="803" y="3689"/>
                    <a:pt x="989" y="2778"/>
                    <a:pt x="1485" y="2027"/>
                  </a:cubicBezTo>
                  <a:close/>
                  <a:moveTo>
                    <a:pt x="4988" y="2331"/>
                  </a:moveTo>
                  <a:cubicBezTo>
                    <a:pt x="5652" y="2805"/>
                    <a:pt x="6173" y="3456"/>
                    <a:pt x="6495" y="4210"/>
                  </a:cubicBezTo>
                  <a:cubicBezTo>
                    <a:pt x="6321" y="4529"/>
                    <a:pt x="6114" y="4830"/>
                    <a:pt x="5869" y="5100"/>
                  </a:cubicBezTo>
                  <a:lnTo>
                    <a:pt x="4223" y="3453"/>
                  </a:lnTo>
                  <a:cubicBezTo>
                    <a:pt x="4529" y="3115"/>
                    <a:pt x="4787" y="2737"/>
                    <a:pt x="4988" y="2331"/>
                  </a:cubicBezTo>
                  <a:close/>
                  <a:moveTo>
                    <a:pt x="7468" y="2303"/>
                  </a:moveTo>
                  <a:lnTo>
                    <a:pt x="7468" y="2303"/>
                  </a:lnTo>
                  <a:cubicBezTo>
                    <a:pt x="8076" y="3435"/>
                    <a:pt x="8011" y="4808"/>
                    <a:pt x="7304" y="5881"/>
                  </a:cubicBezTo>
                  <a:cubicBezTo>
                    <a:pt x="7298" y="5317"/>
                    <a:pt x="7199" y="4759"/>
                    <a:pt x="7003" y="4231"/>
                  </a:cubicBezTo>
                  <a:cubicBezTo>
                    <a:pt x="7289" y="3630"/>
                    <a:pt x="7450" y="2973"/>
                    <a:pt x="7468" y="2303"/>
                  </a:cubicBezTo>
                  <a:close/>
                  <a:moveTo>
                    <a:pt x="3894" y="3782"/>
                  </a:moveTo>
                  <a:lnTo>
                    <a:pt x="5540" y="5428"/>
                  </a:lnTo>
                  <a:cubicBezTo>
                    <a:pt x="5270" y="5673"/>
                    <a:pt x="4973" y="5884"/>
                    <a:pt x="4650" y="6054"/>
                  </a:cubicBezTo>
                  <a:cubicBezTo>
                    <a:pt x="3897" y="5735"/>
                    <a:pt x="3246" y="5214"/>
                    <a:pt x="2772" y="4548"/>
                  </a:cubicBezTo>
                  <a:cubicBezTo>
                    <a:pt x="3178" y="4346"/>
                    <a:pt x="3556" y="4089"/>
                    <a:pt x="3891" y="3782"/>
                  </a:cubicBezTo>
                  <a:close/>
                  <a:moveTo>
                    <a:pt x="6690" y="4786"/>
                  </a:moveTo>
                  <a:cubicBezTo>
                    <a:pt x="6802" y="5205"/>
                    <a:pt x="6848" y="5636"/>
                    <a:pt x="6836" y="6070"/>
                  </a:cubicBezTo>
                  <a:lnTo>
                    <a:pt x="6836" y="6067"/>
                  </a:lnTo>
                  <a:lnTo>
                    <a:pt x="6197" y="5431"/>
                  </a:lnTo>
                  <a:cubicBezTo>
                    <a:pt x="6377" y="5230"/>
                    <a:pt x="6545" y="5016"/>
                    <a:pt x="6690" y="4786"/>
                  </a:cubicBezTo>
                  <a:close/>
                  <a:moveTo>
                    <a:pt x="5866" y="5754"/>
                  </a:moveTo>
                  <a:lnTo>
                    <a:pt x="6507" y="6395"/>
                  </a:lnTo>
                  <a:cubicBezTo>
                    <a:pt x="6454" y="6397"/>
                    <a:pt x="6400" y="6398"/>
                    <a:pt x="6346" y="6398"/>
                  </a:cubicBezTo>
                  <a:cubicBezTo>
                    <a:pt x="5969" y="6398"/>
                    <a:pt x="5591" y="6350"/>
                    <a:pt x="5227" y="6253"/>
                  </a:cubicBezTo>
                  <a:cubicBezTo>
                    <a:pt x="5453" y="6104"/>
                    <a:pt x="5667" y="5937"/>
                    <a:pt x="5866" y="5754"/>
                  </a:cubicBezTo>
                  <a:close/>
                  <a:moveTo>
                    <a:pt x="2335" y="4737"/>
                  </a:moveTo>
                  <a:cubicBezTo>
                    <a:pt x="2784" y="5391"/>
                    <a:pt x="3386" y="5927"/>
                    <a:pt x="4086" y="6302"/>
                  </a:cubicBezTo>
                  <a:cubicBezTo>
                    <a:pt x="3608" y="6475"/>
                    <a:pt x="3103" y="6563"/>
                    <a:pt x="2596" y="6563"/>
                  </a:cubicBezTo>
                  <a:cubicBezTo>
                    <a:pt x="2413" y="6563"/>
                    <a:pt x="2229" y="6552"/>
                    <a:pt x="2046" y="6529"/>
                  </a:cubicBezTo>
                  <a:cubicBezTo>
                    <a:pt x="1597" y="6123"/>
                    <a:pt x="1262" y="5605"/>
                    <a:pt x="1076" y="5028"/>
                  </a:cubicBezTo>
                  <a:cubicBezTo>
                    <a:pt x="1507" y="4988"/>
                    <a:pt x="1932" y="4889"/>
                    <a:pt x="2335" y="4737"/>
                  </a:cubicBezTo>
                  <a:close/>
                  <a:moveTo>
                    <a:pt x="4669" y="6557"/>
                  </a:moveTo>
                  <a:cubicBezTo>
                    <a:pt x="5196" y="6755"/>
                    <a:pt x="5754" y="6857"/>
                    <a:pt x="6318" y="6863"/>
                  </a:cubicBezTo>
                  <a:cubicBezTo>
                    <a:pt x="5737" y="7248"/>
                    <a:pt x="5066" y="7442"/>
                    <a:pt x="4394" y="7442"/>
                  </a:cubicBezTo>
                  <a:cubicBezTo>
                    <a:pt x="3824" y="7442"/>
                    <a:pt x="3253" y="7303"/>
                    <a:pt x="2735" y="7022"/>
                  </a:cubicBezTo>
                  <a:cubicBezTo>
                    <a:pt x="3404" y="7003"/>
                    <a:pt x="4064" y="6845"/>
                    <a:pt x="4669" y="6557"/>
                  </a:cubicBezTo>
                  <a:close/>
                  <a:moveTo>
                    <a:pt x="4390" y="1"/>
                  </a:moveTo>
                  <a:cubicBezTo>
                    <a:pt x="3381" y="1"/>
                    <a:pt x="2371" y="385"/>
                    <a:pt x="1600" y="1159"/>
                  </a:cubicBezTo>
                  <a:cubicBezTo>
                    <a:pt x="0" y="2750"/>
                    <a:pt x="62" y="5357"/>
                    <a:pt x="1733" y="6870"/>
                  </a:cubicBezTo>
                  <a:cubicBezTo>
                    <a:pt x="1755" y="6907"/>
                    <a:pt x="1789" y="6935"/>
                    <a:pt x="1826" y="6953"/>
                  </a:cubicBezTo>
                  <a:cubicBezTo>
                    <a:pt x="2567" y="7591"/>
                    <a:pt x="3482" y="7907"/>
                    <a:pt x="4395" y="7907"/>
                  </a:cubicBezTo>
                  <a:cubicBezTo>
                    <a:pt x="5403" y="7907"/>
                    <a:pt x="6408" y="7522"/>
                    <a:pt x="7174" y="6761"/>
                  </a:cubicBezTo>
                  <a:lnTo>
                    <a:pt x="7177" y="6758"/>
                  </a:lnTo>
                  <a:lnTo>
                    <a:pt x="7189" y="6749"/>
                  </a:lnTo>
                  <a:cubicBezTo>
                    <a:pt x="7196" y="6739"/>
                    <a:pt x="7202" y="6733"/>
                    <a:pt x="7208" y="6727"/>
                  </a:cubicBezTo>
                  <a:lnTo>
                    <a:pt x="7211" y="6721"/>
                  </a:lnTo>
                  <a:cubicBezTo>
                    <a:pt x="8653" y="5261"/>
                    <a:pt x="8730" y="2942"/>
                    <a:pt x="7394" y="1386"/>
                  </a:cubicBezTo>
                  <a:cubicBezTo>
                    <a:pt x="7375" y="1348"/>
                    <a:pt x="7347" y="1314"/>
                    <a:pt x="7310" y="1293"/>
                  </a:cubicBezTo>
                  <a:cubicBezTo>
                    <a:pt x="6530" y="434"/>
                    <a:pt x="5460" y="1"/>
                    <a:pt x="43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8" name="Google Shape;708;p54"/>
          <p:cNvSpPr txBox="1">
            <a:spLocks noGrp="1"/>
          </p:cNvSpPr>
          <p:nvPr>
            <p:ph type="title"/>
          </p:nvPr>
        </p:nvSpPr>
        <p:spPr>
          <a:xfrm>
            <a:off x="2512050" y="539500"/>
            <a:ext cx="4119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کار داوطلبانه</a:t>
            </a:r>
            <a:endParaRPr/>
          </a:p>
        </p:txBody>
      </p:sp>
      <p:sp>
        <p:nvSpPr>
          <p:cNvPr id="709" name="Google Shape;709;p54"/>
          <p:cNvSpPr txBox="1">
            <a:spLocks noGrp="1"/>
          </p:cNvSpPr>
          <p:nvPr>
            <p:ph type="subTitle" idx="1"/>
          </p:nvPr>
        </p:nvSpPr>
        <p:spPr>
          <a:xfrm>
            <a:off x="996700" y="1906588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سیاره تیر</a:t>
            </a:r>
            <a:endParaRPr/>
          </a:p>
        </p:txBody>
      </p:sp>
      <p:sp>
        <p:nvSpPr>
          <p:cNvPr id="710" name="Google Shape;710;p54"/>
          <p:cNvSpPr txBox="1">
            <a:spLocks noGrp="1"/>
          </p:cNvSpPr>
          <p:nvPr>
            <p:ph type="subTitle" idx="2"/>
          </p:nvPr>
        </p:nvSpPr>
        <p:spPr>
          <a:xfrm>
            <a:off x="996700" y="2232138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711" name="Google Shape;711;p54"/>
          <p:cNvSpPr txBox="1">
            <a:spLocks noGrp="1"/>
          </p:cNvSpPr>
          <p:nvPr>
            <p:ph type="subTitle" idx="3"/>
          </p:nvPr>
        </p:nvSpPr>
        <p:spPr>
          <a:xfrm>
            <a:off x="996700" y="3342450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سیاره زهره</a:t>
            </a:r>
            <a:endParaRPr/>
          </a:p>
        </p:txBody>
      </p:sp>
      <p:sp>
        <p:nvSpPr>
          <p:cNvPr id="712" name="Google Shape;712;p54"/>
          <p:cNvSpPr txBox="1">
            <a:spLocks noGrp="1"/>
          </p:cNvSpPr>
          <p:nvPr>
            <p:ph type="subTitle" idx="4"/>
          </p:nvPr>
        </p:nvSpPr>
        <p:spPr>
          <a:xfrm>
            <a:off x="996700" y="3668000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زهره دومین سیاره از خورشید است</a:t>
            </a:r>
            <a:endParaRPr dirty="0"/>
          </a:p>
        </p:txBody>
      </p:sp>
      <p:sp>
        <p:nvSpPr>
          <p:cNvPr id="713" name="Google Shape;713;p54"/>
          <p:cNvSpPr txBox="1">
            <a:spLocks noGrp="1"/>
          </p:cNvSpPr>
          <p:nvPr>
            <p:ph type="subTitle" idx="5"/>
          </p:nvPr>
        </p:nvSpPr>
        <p:spPr>
          <a:xfrm>
            <a:off x="5939900" y="1906588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مریخ</a:t>
            </a:r>
            <a:endParaRPr/>
          </a:p>
        </p:txBody>
      </p:sp>
      <p:sp>
        <p:nvSpPr>
          <p:cNvPr id="714" name="Google Shape;714;p54"/>
          <p:cNvSpPr txBox="1">
            <a:spLocks noGrp="1"/>
          </p:cNvSpPr>
          <p:nvPr>
            <p:ph type="subTitle" idx="6"/>
          </p:nvPr>
        </p:nvSpPr>
        <p:spPr>
          <a:xfrm>
            <a:off x="5939900" y="2232138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مریخ با وجود قرمز بودن، مکان سردی است</a:t>
            </a:r>
            <a:endParaRPr dirty="0"/>
          </a:p>
        </p:txBody>
      </p:sp>
      <p:sp>
        <p:nvSpPr>
          <p:cNvPr id="715" name="Google Shape;715;p54"/>
          <p:cNvSpPr txBox="1">
            <a:spLocks noGrp="1"/>
          </p:cNvSpPr>
          <p:nvPr>
            <p:ph type="subTitle" idx="7"/>
          </p:nvPr>
        </p:nvSpPr>
        <p:spPr>
          <a:xfrm>
            <a:off x="5939900" y="3342450"/>
            <a:ext cx="2207400" cy="2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زحل</a:t>
            </a:r>
            <a:endParaRPr/>
          </a:p>
        </p:txBody>
      </p:sp>
      <p:sp>
        <p:nvSpPr>
          <p:cNvPr id="716" name="Google Shape;716;p54"/>
          <p:cNvSpPr txBox="1">
            <a:spLocks noGrp="1"/>
          </p:cNvSpPr>
          <p:nvPr>
            <p:ph type="subTitle" idx="8"/>
          </p:nvPr>
        </p:nvSpPr>
        <p:spPr>
          <a:xfrm>
            <a:off x="5939900" y="3668000"/>
            <a:ext cx="2207400" cy="48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زحل یک غول گازی است و دارای چندین حلقه است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55"/>
          <p:cNvSpPr txBox="1">
            <a:spLocks noGrp="1"/>
          </p:cNvSpPr>
          <p:nvPr>
            <p:ph type="subTitle" idx="1"/>
          </p:nvPr>
        </p:nvSpPr>
        <p:spPr>
          <a:xfrm>
            <a:off x="637025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تیر</a:t>
            </a:r>
            <a:endParaRPr sz="1400" dirty="0"/>
          </a:p>
        </p:txBody>
      </p:sp>
      <p:sp>
        <p:nvSpPr>
          <p:cNvPr id="722" name="Google Shape;722;p55"/>
          <p:cNvSpPr txBox="1">
            <a:spLocks noGrp="1"/>
          </p:cNvSpPr>
          <p:nvPr>
            <p:ph type="title"/>
          </p:nvPr>
        </p:nvSpPr>
        <p:spPr>
          <a:xfrm>
            <a:off x="3117750" y="539500"/>
            <a:ext cx="29085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سرگرمی های من</a:t>
            </a:r>
            <a:endParaRPr sz="3200"/>
          </a:p>
        </p:txBody>
      </p:sp>
      <p:sp>
        <p:nvSpPr>
          <p:cNvPr id="723" name="Google Shape;723;p55"/>
          <p:cNvSpPr txBox="1">
            <a:spLocks noGrp="1"/>
          </p:cNvSpPr>
          <p:nvPr>
            <p:ph type="subTitle" idx="2"/>
          </p:nvPr>
        </p:nvSpPr>
        <p:spPr>
          <a:xfrm>
            <a:off x="637025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عطارد نزدیکترین سیاره به خورشید است</a:t>
            </a:r>
            <a:endParaRPr sz="1400" dirty="0"/>
          </a:p>
        </p:txBody>
      </p:sp>
      <p:sp>
        <p:nvSpPr>
          <p:cNvPr id="724" name="Google Shape;724;p55"/>
          <p:cNvSpPr txBox="1">
            <a:spLocks noGrp="1"/>
          </p:cNvSpPr>
          <p:nvPr>
            <p:ph type="subTitle" idx="3"/>
          </p:nvPr>
        </p:nvSpPr>
        <p:spPr>
          <a:xfrm>
            <a:off x="3418800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زهره</a:t>
            </a:r>
            <a:endParaRPr sz="1400" dirty="0"/>
          </a:p>
        </p:txBody>
      </p:sp>
      <p:sp>
        <p:nvSpPr>
          <p:cNvPr id="725" name="Google Shape;725;p55"/>
          <p:cNvSpPr txBox="1">
            <a:spLocks noGrp="1"/>
          </p:cNvSpPr>
          <p:nvPr>
            <p:ph type="subTitle" idx="4"/>
          </p:nvPr>
        </p:nvSpPr>
        <p:spPr>
          <a:xfrm>
            <a:off x="3418800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زهره دومین سیاره از خورشید است</a:t>
            </a:r>
            <a:endParaRPr sz="1400" dirty="0"/>
          </a:p>
        </p:txBody>
      </p:sp>
      <p:sp>
        <p:nvSpPr>
          <p:cNvPr id="726" name="Google Shape;726;p55"/>
          <p:cNvSpPr txBox="1">
            <a:spLocks noGrp="1"/>
          </p:cNvSpPr>
          <p:nvPr>
            <p:ph type="subTitle" idx="5"/>
          </p:nvPr>
        </p:nvSpPr>
        <p:spPr>
          <a:xfrm>
            <a:off x="6200575" y="1914525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نپتون</a:t>
            </a:r>
            <a:endParaRPr sz="1400" dirty="0"/>
          </a:p>
        </p:txBody>
      </p:sp>
      <p:sp>
        <p:nvSpPr>
          <p:cNvPr id="727" name="Google Shape;727;p55"/>
          <p:cNvSpPr txBox="1">
            <a:spLocks noGrp="1"/>
          </p:cNvSpPr>
          <p:nvPr>
            <p:ph type="subTitle" idx="6"/>
          </p:nvPr>
        </p:nvSpPr>
        <p:spPr>
          <a:xfrm>
            <a:off x="6200575" y="2265424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این دورترین سیاره از خورشید است</a:t>
            </a:r>
            <a:endParaRPr sz="1400" dirty="0"/>
          </a:p>
        </p:txBody>
      </p:sp>
      <p:sp>
        <p:nvSpPr>
          <p:cNvPr id="728" name="Google Shape;728;p55"/>
          <p:cNvSpPr txBox="1">
            <a:spLocks noGrp="1"/>
          </p:cNvSpPr>
          <p:nvPr>
            <p:ph type="subTitle" idx="7"/>
          </p:nvPr>
        </p:nvSpPr>
        <p:spPr>
          <a:xfrm>
            <a:off x="637025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مریخ</a:t>
            </a:r>
            <a:endParaRPr sz="1400" dirty="0"/>
          </a:p>
        </p:txBody>
      </p:sp>
      <p:sp>
        <p:nvSpPr>
          <p:cNvPr id="729" name="Google Shape;729;p55"/>
          <p:cNvSpPr txBox="1">
            <a:spLocks noGrp="1"/>
          </p:cNvSpPr>
          <p:nvPr>
            <p:ph type="subTitle" idx="8"/>
          </p:nvPr>
        </p:nvSpPr>
        <p:spPr>
          <a:xfrm>
            <a:off x="637025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مریخ با وجود قرمز بودن، مکان سردی است</a:t>
            </a:r>
            <a:endParaRPr sz="1400" dirty="0"/>
          </a:p>
        </p:txBody>
      </p:sp>
      <p:sp>
        <p:nvSpPr>
          <p:cNvPr id="730" name="Google Shape;730;p55"/>
          <p:cNvSpPr txBox="1">
            <a:spLocks noGrp="1"/>
          </p:cNvSpPr>
          <p:nvPr>
            <p:ph type="subTitle" idx="9"/>
          </p:nvPr>
        </p:nvSpPr>
        <p:spPr>
          <a:xfrm>
            <a:off x="3418800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زحل</a:t>
            </a:r>
            <a:endParaRPr sz="1400" dirty="0"/>
          </a:p>
        </p:txBody>
      </p:sp>
      <p:sp>
        <p:nvSpPr>
          <p:cNvPr id="731" name="Google Shape;731;p55"/>
          <p:cNvSpPr txBox="1">
            <a:spLocks noGrp="1"/>
          </p:cNvSpPr>
          <p:nvPr>
            <p:ph type="subTitle" idx="13"/>
          </p:nvPr>
        </p:nvSpPr>
        <p:spPr>
          <a:xfrm>
            <a:off x="3418800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زحل یک غول گازی است و دارای چندین حلقه است</a:t>
            </a:r>
            <a:endParaRPr sz="1400" dirty="0"/>
          </a:p>
        </p:txBody>
      </p:sp>
      <p:sp>
        <p:nvSpPr>
          <p:cNvPr id="732" name="Google Shape;732;p55"/>
          <p:cNvSpPr txBox="1">
            <a:spLocks noGrp="1"/>
          </p:cNvSpPr>
          <p:nvPr>
            <p:ph type="subTitle" idx="14"/>
          </p:nvPr>
        </p:nvSpPr>
        <p:spPr>
          <a:xfrm>
            <a:off x="6200575" y="3740100"/>
            <a:ext cx="2306400" cy="2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سیاره مشتری</a:t>
            </a:r>
            <a:endParaRPr sz="1400" dirty="0"/>
          </a:p>
        </p:txBody>
      </p:sp>
      <p:sp>
        <p:nvSpPr>
          <p:cNvPr id="733" name="Google Shape;733;p55"/>
          <p:cNvSpPr txBox="1">
            <a:spLocks noGrp="1"/>
          </p:cNvSpPr>
          <p:nvPr>
            <p:ph type="subTitle" idx="15"/>
          </p:nvPr>
        </p:nvSpPr>
        <p:spPr>
          <a:xfrm>
            <a:off x="6200575" y="4090999"/>
            <a:ext cx="2306400" cy="5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sz="1400" dirty="0"/>
              <a:t>مشتری بزرگترین سیاره از همه آنهاست</a:t>
            </a:r>
            <a:endParaRPr sz="1400" dirty="0"/>
          </a:p>
        </p:txBody>
      </p:sp>
      <p:grpSp>
        <p:nvGrpSpPr>
          <p:cNvPr id="734" name="Google Shape;734;p55"/>
          <p:cNvGrpSpPr/>
          <p:nvPr/>
        </p:nvGrpSpPr>
        <p:grpSpPr>
          <a:xfrm>
            <a:off x="1600240" y="1342708"/>
            <a:ext cx="379970" cy="459955"/>
            <a:chOff x="2367325" y="2714500"/>
            <a:chExt cx="220900" cy="267400"/>
          </a:xfrm>
        </p:grpSpPr>
        <p:sp>
          <p:nvSpPr>
            <p:cNvPr id="735" name="Google Shape;735;p55"/>
            <p:cNvSpPr/>
            <p:nvPr/>
          </p:nvSpPr>
          <p:spPr>
            <a:xfrm>
              <a:off x="2367325" y="2714500"/>
              <a:ext cx="220900" cy="267400"/>
            </a:xfrm>
            <a:custGeom>
              <a:avLst/>
              <a:gdLst/>
              <a:ahLst/>
              <a:cxnLst/>
              <a:rect l="l" t="t" r="r" b="b"/>
              <a:pathLst>
                <a:path w="8836" h="10696" extrusionOk="0">
                  <a:moveTo>
                    <a:pt x="3023" y="465"/>
                  </a:moveTo>
                  <a:cubicBezTo>
                    <a:pt x="3665" y="465"/>
                    <a:pt x="4186" y="986"/>
                    <a:pt x="4186" y="1628"/>
                  </a:cubicBezTo>
                  <a:lnTo>
                    <a:pt x="4186" y="2325"/>
                  </a:lnTo>
                  <a:lnTo>
                    <a:pt x="1628" y="2325"/>
                  </a:lnTo>
                  <a:cubicBezTo>
                    <a:pt x="986" y="2325"/>
                    <a:pt x="466" y="1805"/>
                    <a:pt x="466" y="1163"/>
                  </a:cubicBezTo>
                  <a:lnTo>
                    <a:pt x="466" y="465"/>
                  </a:lnTo>
                  <a:close/>
                  <a:moveTo>
                    <a:pt x="8371" y="465"/>
                  </a:moveTo>
                  <a:lnTo>
                    <a:pt x="8371" y="1163"/>
                  </a:lnTo>
                  <a:cubicBezTo>
                    <a:pt x="8371" y="1805"/>
                    <a:pt x="7850" y="2325"/>
                    <a:pt x="7208" y="2325"/>
                  </a:cubicBezTo>
                  <a:lnTo>
                    <a:pt x="4651" y="2325"/>
                  </a:lnTo>
                  <a:lnTo>
                    <a:pt x="4651" y="1628"/>
                  </a:lnTo>
                  <a:cubicBezTo>
                    <a:pt x="4651" y="986"/>
                    <a:pt x="5171" y="465"/>
                    <a:pt x="5813" y="465"/>
                  </a:cubicBezTo>
                  <a:close/>
                  <a:moveTo>
                    <a:pt x="7590" y="5115"/>
                  </a:moveTo>
                  <a:cubicBezTo>
                    <a:pt x="7735" y="5115"/>
                    <a:pt x="7844" y="5246"/>
                    <a:pt x="7819" y="5388"/>
                  </a:cubicBezTo>
                  <a:lnTo>
                    <a:pt x="7748" y="5813"/>
                  </a:lnTo>
                  <a:lnTo>
                    <a:pt x="1089" y="5813"/>
                  </a:lnTo>
                  <a:lnTo>
                    <a:pt x="1017" y="5388"/>
                  </a:lnTo>
                  <a:cubicBezTo>
                    <a:pt x="993" y="5246"/>
                    <a:pt x="1104" y="5115"/>
                    <a:pt x="1247" y="5115"/>
                  </a:cubicBezTo>
                  <a:close/>
                  <a:moveTo>
                    <a:pt x="7670" y="6278"/>
                  </a:moveTo>
                  <a:lnTo>
                    <a:pt x="7044" y="10038"/>
                  </a:lnTo>
                  <a:cubicBezTo>
                    <a:pt x="7025" y="10150"/>
                    <a:pt x="6929" y="10231"/>
                    <a:pt x="6815" y="10231"/>
                  </a:cubicBezTo>
                  <a:lnTo>
                    <a:pt x="2022" y="10231"/>
                  </a:lnTo>
                  <a:cubicBezTo>
                    <a:pt x="1907" y="10231"/>
                    <a:pt x="1811" y="10150"/>
                    <a:pt x="1792" y="10038"/>
                  </a:cubicBezTo>
                  <a:lnTo>
                    <a:pt x="1166" y="6278"/>
                  </a:lnTo>
                  <a:close/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lnTo>
                    <a:pt x="1" y="1163"/>
                  </a:lnTo>
                  <a:cubicBezTo>
                    <a:pt x="4" y="2062"/>
                    <a:pt x="729" y="2790"/>
                    <a:pt x="1628" y="2790"/>
                  </a:cubicBezTo>
                  <a:lnTo>
                    <a:pt x="4186" y="2790"/>
                  </a:lnTo>
                  <a:lnTo>
                    <a:pt x="4186" y="4650"/>
                  </a:lnTo>
                  <a:lnTo>
                    <a:pt x="1247" y="4650"/>
                  </a:lnTo>
                  <a:cubicBezTo>
                    <a:pt x="816" y="4650"/>
                    <a:pt x="487" y="5041"/>
                    <a:pt x="559" y="5466"/>
                  </a:cubicBezTo>
                  <a:lnTo>
                    <a:pt x="1334" y="10116"/>
                  </a:lnTo>
                  <a:cubicBezTo>
                    <a:pt x="1389" y="10451"/>
                    <a:pt x="1681" y="10696"/>
                    <a:pt x="2022" y="10696"/>
                  </a:cubicBezTo>
                  <a:lnTo>
                    <a:pt x="6815" y="10696"/>
                  </a:lnTo>
                  <a:cubicBezTo>
                    <a:pt x="7156" y="10696"/>
                    <a:pt x="7447" y="10451"/>
                    <a:pt x="7503" y="10116"/>
                  </a:cubicBezTo>
                  <a:lnTo>
                    <a:pt x="8278" y="5466"/>
                  </a:lnTo>
                  <a:cubicBezTo>
                    <a:pt x="8349" y="5041"/>
                    <a:pt x="8020" y="4650"/>
                    <a:pt x="7590" y="4650"/>
                  </a:cubicBezTo>
                  <a:lnTo>
                    <a:pt x="4651" y="4650"/>
                  </a:lnTo>
                  <a:lnTo>
                    <a:pt x="4651" y="2790"/>
                  </a:lnTo>
                  <a:lnTo>
                    <a:pt x="7208" y="2790"/>
                  </a:lnTo>
                  <a:cubicBezTo>
                    <a:pt x="8107" y="2790"/>
                    <a:pt x="8836" y="2062"/>
                    <a:pt x="8836" y="1163"/>
                  </a:cubicBezTo>
                  <a:lnTo>
                    <a:pt x="8836" y="233"/>
                  </a:lnTo>
                  <a:cubicBezTo>
                    <a:pt x="8836" y="106"/>
                    <a:pt x="8730" y="0"/>
                    <a:pt x="8603" y="0"/>
                  </a:cubicBezTo>
                  <a:lnTo>
                    <a:pt x="5813" y="0"/>
                  </a:lnTo>
                  <a:cubicBezTo>
                    <a:pt x="5243" y="4"/>
                    <a:pt x="4713" y="304"/>
                    <a:pt x="4418" y="794"/>
                  </a:cubicBezTo>
                  <a:cubicBezTo>
                    <a:pt x="4127" y="304"/>
                    <a:pt x="3597" y="4"/>
                    <a:pt x="30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36" name="Google Shape;736;p55"/>
            <p:cNvSpPr/>
            <p:nvPr/>
          </p:nvSpPr>
          <p:spPr>
            <a:xfrm>
              <a:off x="2506825" y="2737750"/>
              <a:ext cx="58150" cy="23275"/>
            </a:xfrm>
            <a:custGeom>
              <a:avLst/>
              <a:gdLst/>
              <a:ahLst/>
              <a:cxnLst/>
              <a:rect l="l" t="t" r="r" b="b"/>
              <a:pathLst>
                <a:path w="2326" h="931" extrusionOk="0">
                  <a:moveTo>
                    <a:pt x="2093" y="0"/>
                  </a:moveTo>
                  <a:cubicBezTo>
                    <a:pt x="1966" y="0"/>
                    <a:pt x="1861" y="106"/>
                    <a:pt x="1861" y="233"/>
                  </a:cubicBezTo>
                  <a:cubicBezTo>
                    <a:pt x="1861" y="363"/>
                    <a:pt x="1758" y="465"/>
                    <a:pt x="1628" y="465"/>
                  </a:cubicBezTo>
                  <a:lnTo>
                    <a:pt x="233" y="465"/>
                  </a:lnTo>
                  <a:cubicBezTo>
                    <a:pt x="106" y="465"/>
                    <a:pt x="1" y="571"/>
                    <a:pt x="1" y="698"/>
                  </a:cubicBezTo>
                  <a:cubicBezTo>
                    <a:pt x="1" y="828"/>
                    <a:pt x="106" y="930"/>
                    <a:pt x="233" y="930"/>
                  </a:cubicBezTo>
                  <a:lnTo>
                    <a:pt x="1628" y="930"/>
                  </a:lnTo>
                  <a:cubicBezTo>
                    <a:pt x="2013" y="930"/>
                    <a:pt x="2326" y="620"/>
                    <a:pt x="2326" y="233"/>
                  </a:cubicBezTo>
                  <a:cubicBezTo>
                    <a:pt x="2326" y="106"/>
                    <a:pt x="2223" y="0"/>
                    <a:pt x="20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37" name="Google Shape;737;p55"/>
            <p:cNvSpPr/>
            <p:nvPr/>
          </p:nvSpPr>
          <p:spPr>
            <a:xfrm>
              <a:off x="2390575" y="2737750"/>
              <a:ext cx="58150" cy="23275"/>
            </a:xfrm>
            <a:custGeom>
              <a:avLst/>
              <a:gdLst/>
              <a:ahLst/>
              <a:cxnLst/>
              <a:rect l="l" t="t" r="r" b="b"/>
              <a:pathLst>
                <a:path w="2326" h="931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620"/>
                    <a:pt x="314" y="930"/>
                    <a:pt x="698" y="930"/>
                  </a:cubicBezTo>
                  <a:lnTo>
                    <a:pt x="2093" y="930"/>
                  </a:lnTo>
                  <a:cubicBezTo>
                    <a:pt x="2223" y="930"/>
                    <a:pt x="2326" y="828"/>
                    <a:pt x="2326" y="698"/>
                  </a:cubicBezTo>
                  <a:cubicBezTo>
                    <a:pt x="2326" y="571"/>
                    <a:pt x="2223" y="465"/>
                    <a:pt x="2093" y="465"/>
                  </a:cubicBezTo>
                  <a:lnTo>
                    <a:pt x="698" y="465"/>
                  </a:lnTo>
                  <a:cubicBezTo>
                    <a:pt x="571" y="465"/>
                    <a:pt x="466" y="363"/>
                    <a:pt x="466" y="233"/>
                  </a:cubicBezTo>
                  <a:cubicBezTo>
                    <a:pt x="466" y="106"/>
                    <a:pt x="363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grpSp>
        <p:nvGrpSpPr>
          <p:cNvPr id="738" name="Google Shape;738;p55"/>
          <p:cNvGrpSpPr/>
          <p:nvPr/>
        </p:nvGrpSpPr>
        <p:grpSpPr>
          <a:xfrm>
            <a:off x="4317619" y="3208275"/>
            <a:ext cx="508763" cy="419962"/>
            <a:chOff x="1642975" y="3024975"/>
            <a:chExt cx="295775" cy="244150"/>
          </a:xfrm>
        </p:grpSpPr>
        <p:sp>
          <p:nvSpPr>
            <p:cNvPr id="739" name="Google Shape;739;p55"/>
            <p:cNvSpPr/>
            <p:nvPr/>
          </p:nvSpPr>
          <p:spPr>
            <a:xfrm>
              <a:off x="1715300" y="3106425"/>
              <a:ext cx="34900" cy="40700"/>
            </a:xfrm>
            <a:custGeom>
              <a:avLst/>
              <a:gdLst/>
              <a:ahLst/>
              <a:cxnLst/>
              <a:rect l="l" t="t" r="r" b="b"/>
              <a:pathLst>
                <a:path w="1396" h="1628" extrusionOk="0">
                  <a:moveTo>
                    <a:pt x="931" y="465"/>
                  </a:moveTo>
                  <a:lnTo>
                    <a:pt x="931" y="1163"/>
                  </a:lnTo>
                  <a:lnTo>
                    <a:pt x="466" y="1163"/>
                  </a:lnTo>
                  <a:lnTo>
                    <a:pt x="466" y="465"/>
                  </a:lnTo>
                  <a:close/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lnTo>
                    <a:pt x="1" y="1395"/>
                  </a:lnTo>
                  <a:cubicBezTo>
                    <a:pt x="1" y="1522"/>
                    <a:pt x="106" y="1628"/>
                    <a:pt x="233" y="1628"/>
                  </a:cubicBezTo>
                  <a:lnTo>
                    <a:pt x="1163" y="1628"/>
                  </a:lnTo>
                  <a:cubicBezTo>
                    <a:pt x="1293" y="1628"/>
                    <a:pt x="1396" y="1522"/>
                    <a:pt x="1396" y="1395"/>
                  </a:cubicBezTo>
                  <a:lnTo>
                    <a:pt x="1396" y="233"/>
                  </a:lnTo>
                  <a:cubicBezTo>
                    <a:pt x="1396" y="103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40" name="Google Shape;740;p55"/>
            <p:cNvSpPr/>
            <p:nvPr/>
          </p:nvSpPr>
          <p:spPr>
            <a:xfrm>
              <a:off x="1773425" y="3106425"/>
              <a:ext cx="34900" cy="40700"/>
            </a:xfrm>
            <a:custGeom>
              <a:avLst/>
              <a:gdLst/>
              <a:ahLst/>
              <a:cxnLst/>
              <a:rect l="l" t="t" r="r" b="b"/>
              <a:pathLst>
                <a:path w="1396" h="1628" extrusionOk="0">
                  <a:moveTo>
                    <a:pt x="931" y="465"/>
                  </a:moveTo>
                  <a:lnTo>
                    <a:pt x="931" y="1163"/>
                  </a:lnTo>
                  <a:lnTo>
                    <a:pt x="466" y="1163"/>
                  </a:lnTo>
                  <a:lnTo>
                    <a:pt x="466" y="465"/>
                  </a:lnTo>
                  <a:close/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lnTo>
                    <a:pt x="1" y="1395"/>
                  </a:lnTo>
                  <a:cubicBezTo>
                    <a:pt x="1" y="1522"/>
                    <a:pt x="106" y="1628"/>
                    <a:pt x="233" y="1628"/>
                  </a:cubicBezTo>
                  <a:lnTo>
                    <a:pt x="1163" y="1628"/>
                  </a:lnTo>
                  <a:cubicBezTo>
                    <a:pt x="1293" y="1628"/>
                    <a:pt x="1396" y="1522"/>
                    <a:pt x="1396" y="1395"/>
                  </a:cubicBezTo>
                  <a:lnTo>
                    <a:pt x="1396" y="233"/>
                  </a:lnTo>
                  <a:cubicBezTo>
                    <a:pt x="1396" y="103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41" name="Google Shape;741;p55"/>
            <p:cNvSpPr/>
            <p:nvPr/>
          </p:nvSpPr>
          <p:spPr>
            <a:xfrm>
              <a:off x="1831550" y="3106425"/>
              <a:ext cx="34900" cy="40700"/>
            </a:xfrm>
            <a:custGeom>
              <a:avLst/>
              <a:gdLst/>
              <a:ahLst/>
              <a:cxnLst/>
              <a:rect l="l" t="t" r="r" b="b"/>
              <a:pathLst>
                <a:path w="1396" h="1628" extrusionOk="0">
                  <a:moveTo>
                    <a:pt x="931" y="465"/>
                  </a:moveTo>
                  <a:lnTo>
                    <a:pt x="931" y="1163"/>
                  </a:lnTo>
                  <a:lnTo>
                    <a:pt x="466" y="1163"/>
                  </a:lnTo>
                  <a:lnTo>
                    <a:pt x="466" y="465"/>
                  </a:lnTo>
                  <a:close/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lnTo>
                    <a:pt x="1" y="1395"/>
                  </a:lnTo>
                  <a:cubicBezTo>
                    <a:pt x="1" y="1522"/>
                    <a:pt x="106" y="1628"/>
                    <a:pt x="233" y="1628"/>
                  </a:cubicBezTo>
                  <a:lnTo>
                    <a:pt x="1163" y="1628"/>
                  </a:lnTo>
                  <a:cubicBezTo>
                    <a:pt x="1293" y="1628"/>
                    <a:pt x="1396" y="1522"/>
                    <a:pt x="1396" y="1395"/>
                  </a:cubicBezTo>
                  <a:lnTo>
                    <a:pt x="1396" y="233"/>
                  </a:lnTo>
                  <a:cubicBezTo>
                    <a:pt x="1396" y="103"/>
                    <a:pt x="1293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42" name="Google Shape;742;p55"/>
            <p:cNvSpPr/>
            <p:nvPr/>
          </p:nvSpPr>
          <p:spPr>
            <a:xfrm>
              <a:off x="1642975" y="3024975"/>
              <a:ext cx="295775" cy="244150"/>
            </a:xfrm>
            <a:custGeom>
              <a:avLst/>
              <a:gdLst/>
              <a:ahLst/>
              <a:cxnLst/>
              <a:rect l="l" t="t" r="r" b="b"/>
              <a:pathLst>
                <a:path w="11831" h="9766" extrusionOk="0">
                  <a:moveTo>
                    <a:pt x="8979" y="468"/>
                  </a:moveTo>
                  <a:lnTo>
                    <a:pt x="9280" y="2130"/>
                  </a:lnTo>
                  <a:lnTo>
                    <a:pt x="9280" y="2130"/>
                  </a:lnTo>
                  <a:lnTo>
                    <a:pt x="8263" y="1420"/>
                  </a:lnTo>
                  <a:lnTo>
                    <a:pt x="8437" y="468"/>
                  </a:lnTo>
                  <a:close/>
                  <a:moveTo>
                    <a:pt x="8241" y="6048"/>
                  </a:moveTo>
                  <a:cubicBezTo>
                    <a:pt x="8371" y="6048"/>
                    <a:pt x="8474" y="6151"/>
                    <a:pt x="8474" y="6281"/>
                  </a:cubicBezTo>
                  <a:lnTo>
                    <a:pt x="8474" y="6513"/>
                  </a:lnTo>
                  <a:lnTo>
                    <a:pt x="3359" y="6513"/>
                  </a:lnTo>
                  <a:lnTo>
                    <a:pt x="3359" y="6281"/>
                  </a:lnTo>
                  <a:cubicBezTo>
                    <a:pt x="3359" y="6151"/>
                    <a:pt x="3464" y="6048"/>
                    <a:pt x="3591" y="6048"/>
                  </a:cubicBezTo>
                  <a:close/>
                  <a:moveTo>
                    <a:pt x="8474" y="6978"/>
                  </a:moveTo>
                  <a:lnTo>
                    <a:pt x="8474" y="7443"/>
                  </a:lnTo>
                  <a:lnTo>
                    <a:pt x="3359" y="7443"/>
                  </a:lnTo>
                  <a:lnTo>
                    <a:pt x="3359" y="6978"/>
                  </a:lnTo>
                  <a:close/>
                  <a:moveTo>
                    <a:pt x="8474" y="7908"/>
                  </a:moveTo>
                  <a:lnTo>
                    <a:pt x="8474" y="8373"/>
                  </a:lnTo>
                  <a:lnTo>
                    <a:pt x="3359" y="8373"/>
                  </a:lnTo>
                  <a:lnTo>
                    <a:pt x="3359" y="7908"/>
                  </a:lnTo>
                  <a:close/>
                  <a:moveTo>
                    <a:pt x="8474" y="8838"/>
                  </a:moveTo>
                  <a:lnTo>
                    <a:pt x="8474" y="9303"/>
                  </a:lnTo>
                  <a:lnTo>
                    <a:pt x="3359" y="9303"/>
                  </a:lnTo>
                  <a:lnTo>
                    <a:pt x="3359" y="8838"/>
                  </a:lnTo>
                  <a:close/>
                  <a:moveTo>
                    <a:pt x="5918" y="468"/>
                  </a:moveTo>
                  <a:cubicBezTo>
                    <a:pt x="6019" y="468"/>
                    <a:pt x="6121" y="498"/>
                    <a:pt x="6208" y="558"/>
                  </a:cubicBezTo>
                  <a:lnTo>
                    <a:pt x="10334" y="3429"/>
                  </a:lnTo>
                  <a:lnTo>
                    <a:pt x="10334" y="9303"/>
                  </a:lnTo>
                  <a:lnTo>
                    <a:pt x="8939" y="9303"/>
                  </a:lnTo>
                  <a:lnTo>
                    <a:pt x="8939" y="6281"/>
                  </a:lnTo>
                  <a:cubicBezTo>
                    <a:pt x="8939" y="5893"/>
                    <a:pt x="8629" y="5583"/>
                    <a:pt x="8241" y="5583"/>
                  </a:cubicBezTo>
                  <a:lnTo>
                    <a:pt x="3591" y="5583"/>
                  </a:lnTo>
                  <a:cubicBezTo>
                    <a:pt x="3207" y="5583"/>
                    <a:pt x="2894" y="5893"/>
                    <a:pt x="2894" y="6281"/>
                  </a:cubicBezTo>
                  <a:lnTo>
                    <a:pt x="2894" y="9303"/>
                  </a:lnTo>
                  <a:lnTo>
                    <a:pt x="1499" y="9303"/>
                  </a:lnTo>
                  <a:lnTo>
                    <a:pt x="1499" y="3429"/>
                  </a:lnTo>
                  <a:lnTo>
                    <a:pt x="5628" y="558"/>
                  </a:lnTo>
                  <a:cubicBezTo>
                    <a:pt x="5715" y="498"/>
                    <a:pt x="5816" y="468"/>
                    <a:pt x="5918" y="468"/>
                  </a:cubicBezTo>
                  <a:close/>
                  <a:moveTo>
                    <a:pt x="8241" y="0"/>
                  </a:moveTo>
                  <a:cubicBezTo>
                    <a:pt x="8130" y="0"/>
                    <a:pt x="8033" y="81"/>
                    <a:pt x="8012" y="192"/>
                  </a:cubicBezTo>
                  <a:lnTo>
                    <a:pt x="7841" y="1129"/>
                  </a:lnTo>
                  <a:lnTo>
                    <a:pt x="6474" y="174"/>
                  </a:lnTo>
                  <a:cubicBezTo>
                    <a:pt x="6305" y="61"/>
                    <a:pt x="6111" y="4"/>
                    <a:pt x="5917" y="4"/>
                  </a:cubicBezTo>
                  <a:cubicBezTo>
                    <a:pt x="5722" y="4"/>
                    <a:pt x="5529" y="61"/>
                    <a:pt x="5361" y="174"/>
                  </a:cubicBezTo>
                  <a:lnTo>
                    <a:pt x="203" y="3764"/>
                  </a:lnTo>
                  <a:cubicBezTo>
                    <a:pt x="1" y="3909"/>
                    <a:pt x="140" y="4187"/>
                    <a:pt x="337" y="4187"/>
                  </a:cubicBezTo>
                  <a:cubicBezTo>
                    <a:pt x="380" y="4187"/>
                    <a:pt x="424" y="4175"/>
                    <a:pt x="469" y="4145"/>
                  </a:cubicBezTo>
                  <a:lnTo>
                    <a:pt x="1034" y="3751"/>
                  </a:lnTo>
                  <a:lnTo>
                    <a:pt x="1034" y="9300"/>
                  </a:lnTo>
                  <a:lnTo>
                    <a:pt x="336" y="9300"/>
                  </a:lnTo>
                  <a:cubicBezTo>
                    <a:pt x="209" y="9300"/>
                    <a:pt x="103" y="9406"/>
                    <a:pt x="103" y="9533"/>
                  </a:cubicBezTo>
                  <a:cubicBezTo>
                    <a:pt x="103" y="9663"/>
                    <a:pt x="209" y="9765"/>
                    <a:pt x="336" y="9765"/>
                  </a:cubicBezTo>
                  <a:lnTo>
                    <a:pt x="11496" y="9765"/>
                  </a:lnTo>
                  <a:cubicBezTo>
                    <a:pt x="11626" y="9765"/>
                    <a:pt x="11729" y="9663"/>
                    <a:pt x="11729" y="9533"/>
                  </a:cubicBezTo>
                  <a:cubicBezTo>
                    <a:pt x="11729" y="9406"/>
                    <a:pt x="11626" y="9300"/>
                    <a:pt x="11496" y="9300"/>
                  </a:cubicBezTo>
                  <a:lnTo>
                    <a:pt x="11496" y="9303"/>
                  </a:lnTo>
                  <a:lnTo>
                    <a:pt x="10799" y="9303"/>
                  </a:lnTo>
                  <a:lnTo>
                    <a:pt x="10799" y="3751"/>
                  </a:lnTo>
                  <a:lnTo>
                    <a:pt x="11363" y="4145"/>
                  </a:lnTo>
                  <a:cubicBezTo>
                    <a:pt x="11408" y="4175"/>
                    <a:pt x="11454" y="4189"/>
                    <a:pt x="11497" y="4189"/>
                  </a:cubicBezTo>
                  <a:cubicBezTo>
                    <a:pt x="11693" y="4189"/>
                    <a:pt x="11831" y="3911"/>
                    <a:pt x="11630" y="3764"/>
                  </a:cubicBezTo>
                  <a:lnTo>
                    <a:pt x="9822" y="2505"/>
                  </a:lnTo>
                  <a:lnTo>
                    <a:pt x="9401" y="192"/>
                  </a:lnTo>
                  <a:cubicBezTo>
                    <a:pt x="9379" y="81"/>
                    <a:pt x="9283" y="0"/>
                    <a:pt x="91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  <p:sp>
        <p:nvSpPr>
          <p:cNvPr id="743" name="Google Shape;743;p55"/>
          <p:cNvSpPr/>
          <p:nvPr/>
        </p:nvSpPr>
        <p:spPr>
          <a:xfrm>
            <a:off x="4320091" y="1342708"/>
            <a:ext cx="503817" cy="459955"/>
          </a:xfrm>
          <a:custGeom>
            <a:avLst/>
            <a:gdLst/>
            <a:ahLst/>
            <a:cxnLst/>
            <a:rect l="l" t="t" r="r" b="b"/>
            <a:pathLst>
              <a:path w="11716" h="10696" extrusionOk="0">
                <a:moveTo>
                  <a:pt x="8321" y="466"/>
                </a:moveTo>
                <a:lnTo>
                  <a:pt x="7788" y="999"/>
                </a:lnTo>
                <a:cubicBezTo>
                  <a:pt x="7698" y="1089"/>
                  <a:pt x="7698" y="1234"/>
                  <a:pt x="7788" y="1327"/>
                </a:cubicBezTo>
                <a:lnTo>
                  <a:pt x="8321" y="1861"/>
                </a:lnTo>
                <a:lnTo>
                  <a:pt x="6092" y="1861"/>
                </a:lnTo>
                <a:lnTo>
                  <a:pt x="6092" y="466"/>
                </a:lnTo>
                <a:close/>
                <a:moveTo>
                  <a:pt x="5860" y="3256"/>
                </a:moveTo>
                <a:cubicBezTo>
                  <a:pt x="6464" y="3256"/>
                  <a:pt x="7125" y="3752"/>
                  <a:pt x="7776" y="4499"/>
                </a:cubicBezTo>
                <a:lnTo>
                  <a:pt x="7401" y="4874"/>
                </a:lnTo>
                <a:cubicBezTo>
                  <a:pt x="7257" y="5018"/>
                  <a:pt x="7065" y="5094"/>
                  <a:pt x="6871" y="5094"/>
                </a:cubicBezTo>
                <a:cubicBezTo>
                  <a:pt x="6738" y="5094"/>
                  <a:pt x="6605" y="5058"/>
                  <a:pt x="6486" y="4985"/>
                </a:cubicBezTo>
                <a:cubicBezTo>
                  <a:pt x="6294" y="4871"/>
                  <a:pt x="6078" y="4813"/>
                  <a:pt x="5861" y="4813"/>
                </a:cubicBezTo>
                <a:cubicBezTo>
                  <a:pt x="5645" y="4813"/>
                  <a:pt x="5429" y="4871"/>
                  <a:pt x="5237" y="4985"/>
                </a:cubicBezTo>
                <a:cubicBezTo>
                  <a:pt x="5117" y="5057"/>
                  <a:pt x="4984" y="5092"/>
                  <a:pt x="4851" y="5092"/>
                </a:cubicBezTo>
                <a:cubicBezTo>
                  <a:pt x="4657" y="5092"/>
                  <a:pt x="4465" y="5017"/>
                  <a:pt x="4319" y="4874"/>
                </a:cubicBezTo>
                <a:lnTo>
                  <a:pt x="3947" y="4499"/>
                </a:lnTo>
                <a:cubicBezTo>
                  <a:pt x="4595" y="3752"/>
                  <a:pt x="5255" y="3256"/>
                  <a:pt x="5860" y="3256"/>
                </a:cubicBezTo>
                <a:close/>
                <a:moveTo>
                  <a:pt x="8073" y="4858"/>
                </a:moveTo>
                <a:cubicBezTo>
                  <a:pt x="9329" y="6449"/>
                  <a:pt x="10501" y="8842"/>
                  <a:pt x="11093" y="10231"/>
                </a:cubicBezTo>
                <a:lnTo>
                  <a:pt x="630" y="10231"/>
                </a:lnTo>
                <a:cubicBezTo>
                  <a:pt x="1219" y="8842"/>
                  <a:pt x="2394" y="6449"/>
                  <a:pt x="3646" y="4858"/>
                </a:cubicBezTo>
                <a:lnTo>
                  <a:pt x="3991" y="5202"/>
                </a:lnTo>
                <a:cubicBezTo>
                  <a:pt x="4224" y="5438"/>
                  <a:pt x="4535" y="5560"/>
                  <a:pt x="4849" y="5560"/>
                </a:cubicBezTo>
                <a:cubicBezTo>
                  <a:pt x="5065" y="5560"/>
                  <a:pt x="5281" y="5503"/>
                  <a:pt x="5475" y="5385"/>
                </a:cubicBezTo>
                <a:cubicBezTo>
                  <a:pt x="5593" y="5314"/>
                  <a:pt x="5727" y="5278"/>
                  <a:pt x="5860" y="5278"/>
                </a:cubicBezTo>
                <a:cubicBezTo>
                  <a:pt x="5994" y="5278"/>
                  <a:pt x="6128" y="5314"/>
                  <a:pt x="6247" y="5385"/>
                </a:cubicBezTo>
                <a:cubicBezTo>
                  <a:pt x="6441" y="5503"/>
                  <a:pt x="6658" y="5560"/>
                  <a:pt x="6872" y="5560"/>
                </a:cubicBezTo>
                <a:cubicBezTo>
                  <a:pt x="7186" y="5560"/>
                  <a:pt x="7496" y="5438"/>
                  <a:pt x="7729" y="5202"/>
                </a:cubicBezTo>
                <a:lnTo>
                  <a:pt x="8073" y="4858"/>
                </a:lnTo>
                <a:close/>
                <a:moveTo>
                  <a:pt x="5860" y="1"/>
                </a:moveTo>
                <a:cubicBezTo>
                  <a:pt x="5733" y="1"/>
                  <a:pt x="5627" y="106"/>
                  <a:pt x="5627" y="233"/>
                </a:cubicBezTo>
                <a:lnTo>
                  <a:pt x="5627" y="2809"/>
                </a:lnTo>
                <a:cubicBezTo>
                  <a:pt x="3011" y="3206"/>
                  <a:pt x="187" y="10076"/>
                  <a:pt x="66" y="10376"/>
                </a:cubicBezTo>
                <a:cubicBezTo>
                  <a:pt x="1" y="10528"/>
                  <a:pt x="115" y="10696"/>
                  <a:pt x="280" y="10696"/>
                </a:cubicBezTo>
                <a:lnTo>
                  <a:pt x="11440" y="10696"/>
                </a:lnTo>
                <a:cubicBezTo>
                  <a:pt x="11604" y="10696"/>
                  <a:pt x="11716" y="10528"/>
                  <a:pt x="11654" y="10376"/>
                </a:cubicBezTo>
                <a:lnTo>
                  <a:pt x="11657" y="10376"/>
                </a:lnTo>
                <a:cubicBezTo>
                  <a:pt x="11533" y="10076"/>
                  <a:pt x="8715" y="3206"/>
                  <a:pt x="6092" y="2809"/>
                </a:cubicBezTo>
                <a:lnTo>
                  <a:pt x="6092" y="2326"/>
                </a:lnTo>
                <a:lnTo>
                  <a:pt x="8882" y="2326"/>
                </a:lnTo>
                <a:cubicBezTo>
                  <a:pt x="9090" y="2326"/>
                  <a:pt x="9192" y="2075"/>
                  <a:pt x="9047" y="1929"/>
                </a:cubicBezTo>
                <a:lnTo>
                  <a:pt x="8281" y="1163"/>
                </a:lnTo>
                <a:lnTo>
                  <a:pt x="9047" y="397"/>
                </a:lnTo>
                <a:cubicBezTo>
                  <a:pt x="9192" y="252"/>
                  <a:pt x="9090" y="1"/>
                  <a:pt x="888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744" name="Google Shape;744;p55"/>
          <p:cNvSpPr/>
          <p:nvPr/>
        </p:nvSpPr>
        <p:spPr>
          <a:xfrm>
            <a:off x="7158561" y="1449036"/>
            <a:ext cx="390428" cy="353626"/>
          </a:xfrm>
          <a:custGeom>
            <a:avLst/>
            <a:gdLst/>
            <a:ahLst/>
            <a:cxnLst/>
            <a:rect l="l" t="t" r="r" b="b"/>
            <a:pathLst>
              <a:path w="8731" h="7908" extrusionOk="0">
                <a:moveTo>
                  <a:pt x="4385" y="466"/>
                </a:moveTo>
                <a:cubicBezTo>
                  <a:pt x="4594" y="466"/>
                  <a:pt x="4804" y="485"/>
                  <a:pt x="5013" y="524"/>
                </a:cubicBezTo>
                <a:cubicBezTo>
                  <a:pt x="4982" y="908"/>
                  <a:pt x="4905" y="1283"/>
                  <a:pt x="4774" y="1646"/>
                </a:cubicBezTo>
                <a:cubicBezTo>
                  <a:pt x="4071" y="1255"/>
                  <a:pt x="3277" y="1051"/>
                  <a:pt x="2468" y="1045"/>
                </a:cubicBezTo>
                <a:cubicBezTo>
                  <a:pt x="3041" y="666"/>
                  <a:pt x="3708" y="466"/>
                  <a:pt x="4385" y="466"/>
                </a:cubicBezTo>
                <a:close/>
                <a:moveTo>
                  <a:pt x="2446" y="1510"/>
                </a:moveTo>
                <a:cubicBezTo>
                  <a:pt x="3199" y="1510"/>
                  <a:pt x="3939" y="1707"/>
                  <a:pt x="4595" y="2080"/>
                </a:cubicBezTo>
                <a:cubicBezTo>
                  <a:pt x="4415" y="2461"/>
                  <a:pt x="4176" y="2812"/>
                  <a:pt x="3894" y="3125"/>
                </a:cubicBezTo>
                <a:lnTo>
                  <a:pt x="2282" y="1513"/>
                </a:lnTo>
                <a:cubicBezTo>
                  <a:pt x="2337" y="1511"/>
                  <a:pt x="2392" y="1510"/>
                  <a:pt x="2446" y="1510"/>
                </a:cubicBezTo>
                <a:close/>
                <a:moveTo>
                  <a:pt x="5469" y="635"/>
                </a:moveTo>
                <a:cubicBezTo>
                  <a:pt x="6045" y="821"/>
                  <a:pt x="6563" y="1156"/>
                  <a:pt x="6969" y="1609"/>
                </a:cubicBezTo>
                <a:cubicBezTo>
                  <a:pt x="7056" y="2297"/>
                  <a:pt x="6975" y="2995"/>
                  <a:pt x="6743" y="3649"/>
                </a:cubicBezTo>
                <a:cubicBezTo>
                  <a:pt x="6368" y="2945"/>
                  <a:pt x="5832" y="2344"/>
                  <a:pt x="5177" y="1894"/>
                </a:cubicBezTo>
                <a:cubicBezTo>
                  <a:pt x="5329" y="1491"/>
                  <a:pt x="5428" y="1066"/>
                  <a:pt x="5469" y="635"/>
                </a:cubicBezTo>
                <a:close/>
                <a:moveTo>
                  <a:pt x="1953" y="1841"/>
                </a:moveTo>
                <a:lnTo>
                  <a:pt x="3565" y="3453"/>
                </a:lnTo>
                <a:cubicBezTo>
                  <a:pt x="3252" y="3735"/>
                  <a:pt x="2899" y="3971"/>
                  <a:pt x="2521" y="4154"/>
                </a:cubicBezTo>
                <a:cubicBezTo>
                  <a:pt x="2118" y="3450"/>
                  <a:pt x="1922" y="2650"/>
                  <a:pt x="1950" y="1841"/>
                </a:cubicBezTo>
                <a:close/>
                <a:moveTo>
                  <a:pt x="1485" y="2027"/>
                </a:moveTo>
                <a:cubicBezTo>
                  <a:pt x="1488" y="2836"/>
                  <a:pt x="1696" y="3630"/>
                  <a:pt x="2090" y="4337"/>
                </a:cubicBezTo>
                <a:cubicBezTo>
                  <a:pt x="1727" y="4464"/>
                  <a:pt x="1349" y="4545"/>
                  <a:pt x="964" y="4573"/>
                </a:cubicBezTo>
                <a:cubicBezTo>
                  <a:pt x="803" y="3689"/>
                  <a:pt x="989" y="2778"/>
                  <a:pt x="1485" y="2027"/>
                </a:cubicBezTo>
                <a:close/>
                <a:moveTo>
                  <a:pt x="4988" y="2331"/>
                </a:moveTo>
                <a:cubicBezTo>
                  <a:pt x="5652" y="2805"/>
                  <a:pt x="6173" y="3456"/>
                  <a:pt x="6495" y="4210"/>
                </a:cubicBezTo>
                <a:cubicBezTo>
                  <a:pt x="6321" y="4529"/>
                  <a:pt x="6114" y="4830"/>
                  <a:pt x="5869" y="5100"/>
                </a:cubicBezTo>
                <a:lnTo>
                  <a:pt x="4223" y="3453"/>
                </a:lnTo>
                <a:cubicBezTo>
                  <a:pt x="4529" y="3115"/>
                  <a:pt x="4787" y="2737"/>
                  <a:pt x="4988" y="2331"/>
                </a:cubicBezTo>
                <a:close/>
                <a:moveTo>
                  <a:pt x="7468" y="2303"/>
                </a:moveTo>
                <a:lnTo>
                  <a:pt x="7468" y="2303"/>
                </a:lnTo>
                <a:cubicBezTo>
                  <a:pt x="8076" y="3435"/>
                  <a:pt x="8011" y="4808"/>
                  <a:pt x="7304" y="5881"/>
                </a:cubicBezTo>
                <a:cubicBezTo>
                  <a:pt x="7298" y="5317"/>
                  <a:pt x="7199" y="4759"/>
                  <a:pt x="7003" y="4231"/>
                </a:cubicBezTo>
                <a:cubicBezTo>
                  <a:pt x="7289" y="3630"/>
                  <a:pt x="7450" y="2973"/>
                  <a:pt x="7468" y="2303"/>
                </a:cubicBezTo>
                <a:close/>
                <a:moveTo>
                  <a:pt x="3894" y="3782"/>
                </a:moveTo>
                <a:lnTo>
                  <a:pt x="5540" y="5428"/>
                </a:lnTo>
                <a:cubicBezTo>
                  <a:pt x="5270" y="5673"/>
                  <a:pt x="4973" y="5884"/>
                  <a:pt x="4650" y="6054"/>
                </a:cubicBezTo>
                <a:cubicBezTo>
                  <a:pt x="3897" y="5735"/>
                  <a:pt x="3246" y="5214"/>
                  <a:pt x="2772" y="4548"/>
                </a:cubicBezTo>
                <a:cubicBezTo>
                  <a:pt x="3178" y="4346"/>
                  <a:pt x="3556" y="4089"/>
                  <a:pt x="3891" y="3782"/>
                </a:cubicBezTo>
                <a:close/>
                <a:moveTo>
                  <a:pt x="6690" y="4786"/>
                </a:moveTo>
                <a:cubicBezTo>
                  <a:pt x="6802" y="5205"/>
                  <a:pt x="6848" y="5636"/>
                  <a:pt x="6836" y="6070"/>
                </a:cubicBezTo>
                <a:lnTo>
                  <a:pt x="6836" y="6067"/>
                </a:lnTo>
                <a:lnTo>
                  <a:pt x="6197" y="5431"/>
                </a:lnTo>
                <a:cubicBezTo>
                  <a:pt x="6377" y="5230"/>
                  <a:pt x="6545" y="5016"/>
                  <a:pt x="6690" y="4786"/>
                </a:cubicBezTo>
                <a:close/>
                <a:moveTo>
                  <a:pt x="5866" y="5754"/>
                </a:moveTo>
                <a:lnTo>
                  <a:pt x="6507" y="6395"/>
                </a:lnTo>
                <a:cubicBezTo>
                  <a:pt x="6454" y="6397"/>
                  <a:pt x="6400" y="6398"/>
                  <a:pt x="6346" y="6398"/>
                </a:cubicBezTo>
                <a:cubicBezTo>
                  <a:pt x="5969" y="6398"/>
                  <a:pt x="5591" y="6350"/>
                  <a:pt x="5227" y="6253"/>
                </a:cubicBezTo>
                <a:cubicBezTo>
                  <a:pt x="5453" y="6104"/>
                  <a:pt x="5667" y="5937"/>
                  <a:pt x="5866" y="5754"/>
                </a:cubicBezTo>
                <a:close/>
                <a:moveTo>
                  <a:pt x="2335" y="4737"/>
                </a:moveTo>
                <a:cubicBezTo>
                  <a:pt x="2784" y="5391"/>
                  <a:pt x="3386" y="5927"/>
                  <a:pt x="4086" y="6302"/>
                </a:cubicBezTo>
                <a:cubicBezTo>
                  <a:pt x="3608" y="6475"/>
                  <a:pt x="3103" y="6563"/>
                  <a:pt x="2596" y="6563"/>
                </a:cubicBezTo>
                <a:cubicBezTo>
                  <a:pt x="2413" y="6563"/>
                  <a:pt x="2229" y="6552"/>
                  <a:pt x="2046" y="6529"/>
                </a:cubicBezTo>
                <a:cubicBezTo>
                  <a:pt x="1597" y="6123"/>
                  <a:pt x="1262" y="5605"/>
                  <a:pt x="1076" y="5028"/>
                </a:cubicBezTo>
                <a:cubicBezTo>
                  <a:pt x="1507" y="4988"/>
                  <a:pt x="1932" y="4889"/>
                  <a:pt x="2335" y="4737"/>
                </a:cubicBezTo>
                <a:close/>
                <a:moveTo>
                  <a:pt x="4669" y="6557"/>
                </a:moveTo>
                <a:cubicBezTo>
                  <a:pt x="5196" y="6755"/>
                  <a:pt x="5754" y="6857"/>
                  <a:pt x="6318" y="6863"/>
                </a:cubicBezTo>
                <a:cubicBezTo>
                  <a:pt x="5737" y="7248"/>
                  <a:pt x="5066" y="7442"/>
                  <a:pt x="4394" y="7442"/>
                </a:cubicBezTo>
                <a:cubicBezTo>
                  <a:pt x="3824" y="7442"/>
                  <a:pt x="3253" y="7303"/>
                  <a:pt x="2735" y="7022"/>
                </a:cubicBezTo>
                <a:cubicBezTo>
                  <a:pt x="3404" y="7003"/>
                  <a:pt x="4064" y="6845"/>
                  <a:pt x="4669" y="6557"/>
                </a:cubicBezTo>
                <a:close/>
                <a:moveTo>
                  <a:pt x="4390" y="1"/>
                </a:moveTo>
                <a:cubicBezTo>
                  <a:pt x="3381" y="1"/>
                  <a:pt x="2371" y="385"/>
                  <a:pt x="1600" y="1159"/>
                </a:cubicBezTo>
                <a:cubicBezTo>
                  <a:pt x="0" y="2750"/>
                  <a:pt x="62" y="5357"/>
                  <a:pt x="1733" y="6870"/>
                </a:cubicBezTo>
                <a:cubicBezTo>
                  <a:pt x="1755" y="6907"/>
                  <a:pt x="1789" y="6935"/>
                  <a:pt x="1826" y="6953"/>
                </a:cubicBezTo>
                <a:cubicBezTo>
                  <a:pt x="2567" y="7591"/>
                  <a:pt x="3482" y="7907"/>
                  <a:pt x="4395" y="7907"/>
                </a:cubicBezTo>
                <a:cubicBezTo>
                  <a:pt x="5403" y="7907"/>
                  <a:pt x="6408" y="7522"/>
                  <a:pt x="7174" y="6761"/>
                </a:cubicBezTo>
                <a:lnTo>
                  <a:pt x="7177" y="6758"/>
                </a:lnTo>
                <a:lnTo>
                  <a:pt x="7189" y="6749"/>
                </a:lnTo>
                <a:cubicBezTo>
                  <a:pt x="7196" y="6739"/>
                  <a:pt x="7202" y="6733"/>
                  <a:pt x="7208" y="6727"/>
                </a:cubicBezTo>
                <a:lnTo>
                  <a:pt x="7211" y="6721"/>
                </a:lnTo>
                <a:cubicBezTo>
                  <a:pt x="8653" y="5261"/>
                  <a:pt x="8730" y="2942"/>
                  <a:pt x="7394" y="1386"/>
                </a:cubicBezTo>
                <a:cubicBezTo>
                  <a:pt x="7375" y="1348"/>
                  <a:pt x="7347" y="1314"/>
                  <a:pt x="7310" y="1293"/>
                </a:cubicBezTo>
                <a:cubicBezTo>
                  <a:pt x="6530" y="434"/>
                  <a:pt x="5460" y="1"/>
                  <a:pt x="439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745" name="Google Shape;745;p55"/>
          <p:cNvSpPr/>
          <p:nvPr/>
        </p:nvSpPr>
        <p:spPr>
          <a:xfrm>
            <a:off x="7089182" y="3129101"/>
            <a:ext cx="529187" cy="499137"/>
          </a:xfrm>
          <a:custGeom>
            <a:avLst/>
            <a:gdLst/>
            <a:ahLst/>
            <a:cxnLst/>
            <a:rect l="l" t="t" r="r" b="b"/>
            <a:pathLst>
              <a:path w="11834" h="11162" extrusionOk="0">
                <a:moveTo>
                  <a:pt x="890" y="3042"/>
                </a:moveTo>
                <a:lnTo>
                  <a:pt x="890" y="3042"/>
                </a:lnTo>
                <a:cubicBezTo>
                  <a:pt x="1668" y="3117"/>
                  <a:pt x="2406" y="3436"/>
                  <a:pt x="2995" y="3957"/>
                </a:cubicBezTo>
                <a:cubicBezTo>
                  <a:pt x="2406" y="4475"/>
                  <a:pt x="1668" y="4794"/>
                  <a:pt x="890" y="4868"/>
                </a:cubicBezTo>
                <a:lnTo>
                  <a:pt x="1637" y="4121"/>
                </a:lnTo>
                <a:cubicBezTo>
                  <a:pt x="1727" y="4028"/>
                  <a:pt x="1727" y="3882"/>
                  <a:pt x="1637" y="3793"/>
                </a:cubicBezTo>
                <a:lnTo>
                  <a:pt x="890" y="3042"/>
                </a:lnTo>
                <a:close/>
                <a:moveTo>
                  <a:pt x="7745" y="2794"/>
                </a:moveTo>
                <a:cubicBezTo>
                  <a:pt x="7785" y="2794"/>
                  <a:pt x="7825" y="2796"/>
                  <a:pt x="7865" y="2801"/>
                </a:cubicBezTo>
                <a:cubicBezTo>
                  <a:pt x="8461" y="2859"/>
                  <a:pt x="8910" y="3359"/>
                  <a:pt x="8910" y="3957"/>
                </a:cubicBezTo>
                <a:cubicBezTo>
                  <a:pt x="8910" y="4552"/>
                  <a:pt x="8461" y="5051"/>
                  <a:pt x="7865" y="5113"/>
                </a:cubicBezTo>
                <a:cubicBezTo>
                  <a:pt x="7827" y="5117"/>
                  <a:pt x="7788" y="5119"/>
                  <a:pt x="7750" y="5119"/>
                </a:cubicBezTo>
                <a:cubicBezTo>
                  <a:pt x="7204" y="5119"/>
                  <a:pt x="6723" y="4734"/>
                  <a:pt x="6610" y="4189"/>
                </a:cubicBezTo>
                <a:lnTo>
                  <a:pt x="7751" y="4189"/>
                </a:lnTo>
                <a:cubicBezTo>
                  <a:pt x="7878" y="4189"/>
                  <a:pt x="7983" y="4084"/>
                  <a:pt x="7983" y="3957"/>
                </a:cubicBezTo>
                <a:cubicBezTo>
                  <a:pt x="7983" y="3827"/>
                  <a:pt x="7878" y="3724"/>
                  <a:pt x="7751" y="3724"/>
                </a:cubicBezTo>
                <a:lnTo>
                  <a:pt x="6610" y="3724"/>
                </a:lnTo>
                <a:cubicBezTo>
                  <a:pt x="6723" y="3179"/>
                  <a:pt x="7201" y="2794"/>
                  <a:pt x="7745" y="2794"/>
                </a:cubicBezTo>
                <a:close/>
                <a:moveTo>
                  <a:pt x="7747" y="1632"/>
                </a:moveTo>
                <a:cubicBezTo>
                  <a:pt x="7787" y="1632"/>
                  <a:pt x="7826" y="1633"/>
                  <a:pt x="7865" y="1635"/>
                </a:cubicBezTo>
                <a:cubicBezTo>
                  <a:pt x="9102" y="1697"/>
                  <a:pt x="10073" y="2717"/>
                  <a:pt x="10073" y="3957"/>
                </a:cubicBezTo>
                <a:cubicBezTo>
                  <a:pt x="10073" y="5194"/>
                  <a:pt x="9102" y="6217"/>
                  <a:pt x="7865" y="6279"/>
                </a:cubicBezTo>
                <a:cubicBezTo>
                  <a:pt x="7826" y="6281"/>
                  <a:pt x="7787" y="6282"/>
                  <a:pt x="7748" y="6282"/>
                </a:cubicBezTo>
                <a:cubicBezTo>
                  <a:pt x="6561" y="6282"/>
                  <a:pt x="5558" y="5381"/>
                  <a:pt x="5438" y="4189"/>
                </a:cubicBezTo>
                <a:lnTo>
                  <a:pt x="6142" y="4189"/>
                </a:lnTo>
                <a:cubicBezTo>
                  <a:pt x="6257" y="4989"/>
                  <a:pt x="6942" y="5581"/>
                  <a:pt x="7751" y="5584"/>
                </a:cubicBezTo>
                <a:cubicBezTo>
                  <a:pt x="8386" y="5584"/>
                  <a:pt x="8966" y="5212"/>
                  <a:pt x="9233" y="4633"/>
                </a:cubicBezTo>
                <a:cubicBezTo>
                  <a:pt x="9496" y="4053"/>
                  <a:pt x="9400" y="3374"/>
                  <a:pt x="8982" y="2890"/>
                </a:cubicBezTo>
                <a:cubicBezTo>
                  <a:pt x="8669" y="2529"/>
                  <a:pt x="8217" y="2329"/>
                  <a:pt x="7752" y="2329"/>
                </a:cubicBezTo>
                <a:cubicBezTo>
                  <a:pt x="7600" y="2329"/>
                  <a:pt x="7446" y="2350"/>
                  <a:pt x="7295" y="2394"/>
                </a:cubicBezTo>
                <a:cubicBezTo>
                  <a:pt x="6684" y="2574"/>
                  <a:pt x="6232" y="3092"/>
                  <a:pt x="6142" y="3724"/>
                </a:cubicBezTo>
                <a:lnTo>
                  <a:pt x="5438" y="3724"/>
                </a:lnTo>
                <a:cubicBezTo>
                  <a:pt x="5558" y="2530"/>
                  <a:pt x="6561" y="1632"/>
                  <a:pt x="7747" y="1632"/>
                </a:cubicBezTo>
                <a:close/>
                <a:moveTo>
                  <a:pt x="7748" y="473"/>
                </a:moveTo>
                <a:cubicBezTo>
                  <a:pt x="8698" y="473"/>
                  <a:pt x="9627" y="861"/>
                  <a:pt x="10299" y="1579"/>
                </a:cubicBezTo>
                <a:cubicBezTo>
                  <a:pt x="11248" y="2593"/>
                  <a:pt x="11502" y="4075"/>
                  <a:pt x="10950" y="5349"/>
                </a:cubicBezTo>
                <a:cubicBezTo>
                  <a:pt x="10395" y="6620"/>
                  <a:pt x="9140" y="7444"/>
                  <a:pt x="7751" y="7444"/>
                </a:cubicBezTo>
                <a:cubicBezTo>
                  <a:pt x="5916" y="7441"/>
                  <a:pt x="4396" y="6018"/>
                  <a:pt x="4276" y="4189"/>
                </a:cubicBezTo>
                <a:lnTo>
                  <a:pt x="4973" y="4189"/>
                </a:lnTo>
                <a:cubicBezTo>
                  <a:pt x="5094" y="5638"/>
                  <a:pt x="6308" y="6746"/>
                  <a:pt x="7751" y="6746"/>
                </a:cubicBezTo>
                <a:cubicBezTo>
                  <a:pt x="7790" y="6746"/>
                  <a:pt x="7829" y="6745"/>
                  <a:pt x="7869" y="6744"/>
                </a:cubicBezTo>
                <a:cubicBezTo>
                  <a:pt x="9363" y="6682"/>
                  <a:pt x="10541" y="5451"/>
                  <a:pt x="10541" y="3957"/>
                </a:cubicBezTo>
                <a:cubicBezTo>
                  <a:pt x="10541" y="2460"/>
                  <a:pt x="9363" y="1232"/>
                  <a:pt x="7869" y="1167"/>
                </a:cubicBezTo>
                <a:cubicBezTo>
                  <a:pt x="7829" y="1165"/>
                  <a:pt x="7790" y="1164"/>
                  <a:pt x="7751" y="1164"/>
                </a:cubicBezTo>
                <a:cubicBezTo>
                  <a:pt x="6308" y="1164"/>
                  <a:pt x="5094" y="2272"/>
                  <a:pt x="4973" y="3724"/>
                </a:cubicBezTo>
                <a:lnTo>
                  <a:pt x="4276" y="3724"/>
                </a:lnTo>
                <a:cubicBezTo>
                  <a:pt x="4369" y="2339"/>
                  <a:pt x="5274" y="1139"/>
                  <a:pt x="6582" y="674"/>
                </a:cubicBezTo>
                <a:cubicBezTo>
                  <a:pt x="6963" y="538"/>
                  <a:pt x="7358" y="473"/>
                  <a:pt x="7748" y="473"/>
                </a:cubicBezTo>
                <a:close/>
                <a:moveTo>
                  <a:pt x="6799" y="7789"/>
                </a:moveTo>
                <a:cubicBezTo>
                  <a:pt x="7010" y="7841"/>
                  <a:pt x="7227" y="7875"/>
                  <a:pt x="7447" y="7894"/>
                </a:cubicBezTo>
                <a:lnTo>
                  <a:pt x="6877" y="10700"/>
                </a:lnTo>
                <a:lnTo>
                  <a:pt x="6198" y="10700"/>
                </a:lnTo>
                <a:lnTo>
                  <a:pt x="6799" y="7789"/>
                </a:lnTo>
                <a:close/>
                <a:moveTo>
                  <a:pt x="8703" y="7789"/>
                </a:moveTo>
                <a:lnTo>
                  <a:pt x="9304" y="10700"/>
                </a:lnTo>
                <a:lnTo>
                  <a:pt x="8625" y="10700"/>
                </a:lnTo>
                <a:lnTo>
                  <a:pt x="8055" y="7894"/>
                </a:lnTo>
                <a:cubicBezTo>
                  <a:pt x="8275" y="7875"/>
                  <a:pt x="8492" y="7841"/>
                  <a:pt x="8703" y="7789"/>
                </a:cubicBezTo>
                <a:close/>
                <a:moveTo>
                  <a:pt x="7755" y="1"/>
                </a:moveTo>
                <a:cubicBezTo>
                  <a:pt x="7739" y="1"/>
                  <a:pt x="7723" y="1"/>
                  <a:pt x="7707" y="1"/>
                </a:cubicBezTo>
                <a:cubicBezTo>
                  <a:pt x="5633" y="26"/>
                  <a:pt x="3931" y="1650"/>
                  <a:pt x="3811" y="3721"/>
                </a:cubicBezTo>
                <a:lnTo>
                  <a:pt x="3423" y="3721"/>
                </a:lnTo>
                <a:cubicBezTo>
                  <a:pt x="2645" y="2974"/>
                  <a:pt x="1606" y="2559"/>
                  <a:pt x="528" y="2559"/>
                </a:cubicBezTo>
                <a:lnTo>
                  <a:pt x="311" y="2559"/>
                </a:lnTo>
                <a:cubicBezTo>
                  <a:pt x="103" y="2562"/>
                  <a:pt x="1" y="2810"/>
                  <a:pt x="146" y="2956"/>
                </a:cubicBezTo>
                <a:lnTo>
                  <a:pt x="1145" y="3954"/>
                </a:lnTo>
                <a:lnTo>
                  <a:pt x="146" y="4952"/>
                </a:lnTo>
                <a:cubicBezTo>
                  <a:pt x="1" y="5098"/>
                  <a:pt x="103" y="5349"/>
                  <a:pt x="311" y="5349"/>
                </a:cubicBezTo>
                <a:lnTo>
                  <a:pt x="528" y="5349"/>
                </a:lnTo>
                <a:cubicBezTo>
                  <a:pt x="532" y="5349"/>
                  <a:pt x="536" y="5349"/>
                  <a:pt x="539" y="5349"/>
                </a:cubicBezTo>
                <a:cubicBezTo>
                  <a:pt x="1614" y="5349"/>
                  <a:pt x="2648" y="4931"/>
                  <a:pt x="3423" y="4186"/>
                </a:cubicBezTo>
                <a:lnTo>
                  <a:pt x="3811" y="4186"/>
                </a:lnTo>
                <a:cubicBezTo>
                  <a:pt x="3904" y="5743"/>
                  <a:pt x="4899" y="7097"/>
                  <a:pt x="6356" y="7649"/>
                </a:cubicBezTo>
                <a:lnTo>
                  <a:pt x="5668" y="10864"/>
                </a:lnTo>
                <a:cubicBezTo>
                  <a:pt x="5624" y="11013"/>
                  <a:pt x="5736" y="11158"/>
                  <a:pt x="5891" y="11161"/>
                </a:cubicBezTo>
                <a:lnTo>
                  <a:pt x="7053" y="11161"/>
                </a:lnTo>
                <a:cubicBezTo>
                  <a:pt x="7156" y="11161"/>
                  <a:pt x="7249" y="11090"/>
                  <a:pt x="7276" y="10991"/>
                </a:cubicBezTo>
                <a:lnTo>
                  <a:pt x="7751" y="8520"/>
                </a:lnTo>
                <a:lnTo>
                  <a:pt x="8225" y="10991"/>
                </a:lnTo>
                <a:cubicBezTo>
                  <a:pt x="8253" y="11090"/>
                  <a:pt x="8343" y="11158"/>
                  <a:pt x="8448" y="11161"/>
                </a:cubicBezTo>
                <a:lnTo>
                  <a:pt x="9611" y="11161"/>
                </a:lnTo>
                <a:cubicBezTo>
                  <a:pt x="9766" y="11158"/>
                  <a:pt x="9874" y="11013"/>
                  <a:pt x="9834" y="10864"/>
                </a:cubicBezTo>
                <a:lnTo>
                  <a:pt x="9146" y="7649"/>
                </a:lnTo>
                <a:cubicBezTo>
                  <a:pt x="10795" y="7026"/>
                  <a:pt x="11834" y="5386"/>
                  <a:pt x="11691" y="3628"/>
                </a:cubicBezTo>
                <a:cubicBezTo>
                  <a:pt x="11522" y="1577"/>
                  <a:pt x="9808" y="1"/>
                  <a:pt x="775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grpSp>
        <p:nvGrpSpPr>
          <p:cNvPr id="746" name="Google Shape;746;p55"/>
          <p:cNvGrpSpPr/>
          <p:nvPr/>
        </p:nvGrpSpPr>
        <p:grpSpPr>
          <a:xfrm>
            <a:off x="1556944" y="3208263"/>
            <a:ext cx="466562" cy="419974"/>
            <a:chOff x="7067275" y="3123775"/>
            <a:chExt cx="290675" cy="261650"/>
          </a:xfrm>
        </p:grpSpPr>
        <p:sp>
          <p:nvSpPr>
            <p:cNvPr id="747" name="Google Shape;747;p55"/>
            <p:cNvSpPr/>
            <p:nvPr/>
          </p:nvSpPr>
          <p:spPr>
            <a:xfrm>
              <a:off x="7113000" y="3170275"/>
              <a:ext cx="199375" cy="56700"/>
            </a:xfrm>
            <a:custGeom>
              <a:avLst/>
              <a:gdLst/>
              <a:ahLst/>
              <a:cxnLst/>
              <a:rect l="l" t="t" r="r" b="b"/>
              <a:pathLst>
                <a:path w="7975" h="2268" extrusionOk="0">
                  <a:moveTo>
                    <a:pt x="7707" y="0"/>
                  </a:moveTo>
                  <a:cubicBezTo>
                    <a:pt x="7672" y="0"/>
                    <a:pt x="7636" y="8"/>
                    <a:pt x="7602" y="26"/>
                  </a:cubicBezTo>
                  <a:lnTo>
                    <a:pt x="4090" y="1780"/>
                  </a:lnTo>
                  <a:cubicBezTo>
                    <a:pt x="4057" y="1797"/>
                    <a:pt x="4022" y="1806"/>
                    <a:pt x="3986" y="1806"/>
                  </a:cubicBezTo>
                  <a:cubicBezTo>
                    <a:pt x="3950" y="1806"/>
                    <a:pt x="3915" y="1797"/>
                    <a:pt x="3882" y="1780"/>
                  </a:cubicBezTo>
                  <a:lnTo>
                    <a:pt x="370" y="26"/>
                  </a:lnTo>
                  <a:cubicBezTo>
                    <a:pt x="336" y="8"/>
                    <a:pt x="300" y="0"/>
                    <a:pt x="265" y="0"/>
                  </a:cubicBezTo>
                  <a:cubicBezTo>
                    <a:pt x="180" y="0"/>
                    <a:pt x="98" y="48"/>
                    <a:pt x="57" y="131"/>
                  </a:cubicBezTo>
                  <a:cubicBezTo>
                    <a:pt x="1" y="246"/>
                    <a:pt x="47" y="385"/>
                    <a:pt x="162" y="441"/>
                  </a:cubicBezTo>
                  <a:lnTo>
                    <a:pt x="3671" y="2196"/>
                  </a:lnTo>
                  <a:cubicBezTo>
                    <a:pt x="3771" y="2244"/>
                    <a:pt x="3877" y="2268"/>
                    <a:pt x="3984" y="2268"/>
                  </a:cubicBezTo>
                  <a:cubicBezTo>
                    <a:pt x="4091" y="2268"/>
                    <a:pt x="4198" y="2244"/>
                    <a:pt x="4298" y="2196"/>
                  </a:cubicBezTo>
                  <a:lnTo>
                    <a:pt x="7810" y="441"/>
                  </a:lnTo>
                  <a:cubicBezTo>
                    <a:pt x="7925" y="385"/>
                    <a:pt x="7974" y="246"/>
                    <a:pt x="7915" y="128"/>
                  </a:cubicBezTo>
                  <a:lnTo>
                    <a:pt x="7912" y="128"/>
                  </a:lnTo>
                  <a:cubicBezTo>
                    <a:pt x="7873" y="47"/>
                    <a:pt x="7792" y="0"/>
                    <a:pt x="7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48" name="Google Shape;748;p55"/>
            <p:cNvSpPr/>
            <p:nvPr/>
          </p:nvSpPr>
          <p:spPr>
            <a:xfrm>
              <a:off x="7256650" y="3222525"/>
              <a:ext cx="57200" cy="52450"/>
            </a:xfrm>
            <a:custGeom>
              <a:avLst/>
              <a:gdLst/>
              <a:ahLst/>
              <a:cxnLst/>
              <a:rect l="l" t="t" r="r" b="b"/>
              <a:pathLst>
                <a:path w="2288" h="2098" extrusionOk="0">
                  <a:moveTo>
                    <a:pt x="333" y="0"/>
                  </a:moveTo>
                  <a:cubicBezTo>
                    <a:pt x="153" y="0"/>
                    <a:pt x="0" y="231"/>
                    <a:pt x="167" y="400"/>
                  </a:cubicBezTo>
                  <a:lnTo>
                    <a:pt x="1794" y="2028"/>
                  </a:lnTo>
                  <a:cubicBezTo>
                    <a:pt x="1844" y="2077"/>
                    <a:pt x="1900" y="2098"/>
                    <a:pt x="1954" y="2098"/>
                  </a:cubicBezTo>
                  <a:cubicBezTo>
                    <a:pt x="2133" y="2098"/>
                    <a:pt x="2287" y="1868"/>
                    <a:pt x="2123" y="1699"/>
                  </a:cubicBezTo>
                  <a:lnTo>
                    <a:pt x="495" y="72"/>
                  </a:lnTo>
                  <a:cubicBezTo>
                    <a:pt x="444" y="21"/>
                    <a:pt x="387" y="0"/>
                    <a:pt x="3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49" name="Google Shape;749;p55"/>
            <p:cNvSpPr/>
            <p:nvPr/>
          </p:nvSpPr>
          <p:spPr>
            <a:xfrm>
              <a:off x="7111325" y="3222525"/>
              <a:ext cx="57200" cy="52450"/>
            </a:xfrm>
            <a:custGeom>
              <a:avLst/>
              <a:gdLst/>
              <a:ahLst/>
              <a:cxnLst/>
              <a:rect l="l" t="t" r="r" b="b"/>
              <a:pathLst>
                <a:path w="2288" h="2098" extrusionOk="0">
                  <a:moveTo>
                    <a:pt x="1955" y="0"/>
                  </a:moveTo>
                  <a:cubicBezTo>
                    <a:pt x="1901" y="0"/>
                    <a:pt x="1845" y="21"/>
                    <a:pt x="1795" y="72"/>
                  </a:cubicBezTo>
                  <a:lnTo>
                    <a:pt x="167" y="1699"/>
                  </a:lnTo>
                  <a:cubicBezTo>
                    <a:pt x="0" y="1868"/>
                    <a:pt x="154" y="2098"/>
                    <a:pt x="334" y="2098"/>
                  </a:cubicBezTo>
                  <a:cubicBezTo>
                    <a:pt x="388" y="2098"/>
                    <a:pt x="445" y="2077"/>
                    <a:pt x="496" y="2028"/>
                  </a:cubicBezTo>
                  <a:lnTo>
                    <a:pt x="2123" y="400"/>
                  </a:lnTo>
                  <a:cubicBezTo>
                    <a:pt x="2287" y="231"/>
                    <a:pt x="2134" y="0"/>
                    <a:pt x="19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  <p:sp>
          <p:nvSpPr>
            <p:cNvPr id="750" name="Google Shape;750;p55"/>
            <p:cNvSpPr/>
            <p:nvPr/>
          </p:nvSpPr>
          <p:spPr>
            <a:xfrm>
              <a:off x="7067275" y="3123775"/>
              <a:ext cx="290675" cy="261650"/>
            </a:xfrm>
            <a:custGeom>
              <a:avLst/>
              <a:gdLst/>
              <a:ahLst/>
              <a:cxnLst/>
              <a:rect l="l" t="t" r="r" b="b"/>
              <a:pathLst>
                <a:path w="11627" h="10466" extrusionOk="0">
                  <a:moveTo>
                    <a:pt x="10929" y="466"/>
                  </a:moveTo>
                  <a:cubicBezTo>
                    <a:pt x="11056" y="466"/>
                    <a:pt x="11161" y="568"/>
                    <a:pt x="11161" y="698"/>
                  </a:cubicBezTo>
                  <a:lnTo>
                    <a:pt x="11161" y="7208"/>
                  </a:lnTo>
                  <a:cubicBezTo>
                    <a:pt x="11161" y="7336"/>
                    <a:pt x="11056" y="7441"/>
                    <a:pt x="10929" y="7441"/>
                  </a:cubicBezTo>
                  <a:lnTo>
                    <a:pt x="5813" y="7441"/>
                  </a:lnTo>
                  <a:cubicBezTo>
                    <a:pt x="5776" y="7441"/>
                    <a:pt x="5742" y="7447"/>
                    <a:pt x="5708" y="7463"/>
                  </a:cubicBezTo>
                  <a:lnTo>
                    <a:pt x="1256" y="9692"/>
                  </a:lnTo>
                  <a:lnTo>
                    <a:pt x="2298" y="7785"/>
                  </a:lnTo>
                  <a:cubicBezTo>
                    <a:pt x="2382" y="7630"/>
                    <a:pt x="2270" y="7441"/>
                    <a:pt x="2093" y="7441"/>
                  </a:cubicBezTo>
                  <a:lnTo>
                    <a:pt x="698" y="7441"/>
                  </a:lnTo>
                  <a:cubicBezTo>
                    <a:pt x="568" y="7441"/>
                    <a:pt x="466" y="7336"/>
                    <a:pt x="466" y="7208"/>
                  </a:cubicBezTo>
                  <a:lnTo>
                    <a:pt x="466" y="698"/>
                  </a:lnTo>
                  <a:cubicBezTo>
                    <a:pt x="466" y="568"/>
                    <a:pt x="568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4" y="1"/>
                    <a:pt x="1" y="314"/>
                    <a:pt x="1" y="698"/>
                  </a:cubicBezTo>
                  <a:lnTo>
                    <a:pt x="1" y="7208"/>
                  </a:lnTo>
                  <a:cubicBezTo>
                    <a:pt x="1" y="7593"/>
                    <a:pt x="314" y="7906"/>
                    <a:pt x="698" y="7906"/>
                  </a:cubicBezTo>
                  <a:lnTo>
                    <a:pt x="1703" y="7906"/>
                  </a:lnTo>
                  <a:lnTo>
                    <a:pt x="494" y="10119"/>
                  </a:lnTo>
                  <a:cubicBezTo>
                    <a:pt x="402" y="10285"/>
                    <a:pt x="530" y="10466"/>
                    <a:pt x="693" y="10466"/>
                  </a:cubicBezTo>
                  <a:cubicBezTo>
                    <a:pt x="728" y="10466"/>
                    <a:pt x="764" y="10457"/>
                    <a:pt x="801" y="10439"/>
                  </a:cubicBezTo>
                  <a:lnTo>
                    <a:pt x="5866" y="7906"/>
                  </a:lnTo>
                  <a:lnTo>
                    <a:pt x="10929" y="7906"/>
                  </a:lnTo>
                  <a:cubicBezTo>
                    <a:pt x="11313" y="7906"/>
                    <a:pt x="11626" y="7593"/>
                    <a:pt x="11626" y="7208"/>
                  </a:cubicBezTo>
                  <a:lnTo>
                    <a:pt x="11626" y="698"/>
                  </a:lnTo>
                  <a:cubicBezTo>
                    <a:pt x="11626" y="314"/>
                    <a:pt x="11313" y="1"/>
                    <a:pt x="109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12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5" name="Google Shape;755;p56"/>
          <p:cNvGrpSpPr/>
          <p:nvPr/>
        </p:nvGrpSpPr>
        <p:grpSpPr>
          <a:xfrm>
            <a:off x="4333279" y="1496547"/>
            <a:ext cx="3521761" cy="2607607"/>
            <a:chOff x="4333279" y="1496547"/>
            <a:chExt cx="3521761" cy="2607607"/>
          </a:xfrm>
        </p:grpSpPr>
        <p:sp>
          <p:nvSpPr>
            <p:cNvPr id="756" name="Google Shape;756;p56"/>
            <p:cNvSpPr/>
            <p:nvPr/>
          </p:nvSpPr>
          <p:spPr>
            <a:xfrm>
              <a:off x="5702641" y="3812872"/>
              <a:ext cx="782790" cy="191902"/>
            </a:xfrm>
            <a:custGeom>
              <a:avLst/>
              <a:gdLst/>
              <a:ahLst/>
              <a:cxnLst/>
              <a:rect l="l" t="t" r="r" b="b"/>
              <a:pathLst>
                <a:path w="62900" h="15420" extrusionOk="0">
                  <a:moveTo>
                    <a:pt x="1" y="0"/>
                  </a:moveTo>
                  <a:lnTo>
                    <a:pt x="1" y="15420"/>
                  </a:lnTo>
                  <a:lnTo>
                    <a:pt x="62899" y="15420"/>
                  </a:lnTo>
                  <a:lnTo>
                    <a:pt x="6289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6"/>
            <p:cNvSpPr/>
            <p:nvPr/>
          </p:nvSpPr>
          <p:spPr>
            <a:xfrm>
              <a:off x="5505244" y="4004743"/>
              <a:ext cx="1177621" cy="99411"/>
            </a:xfrm>
            <a:custGeom>
              <a:avLst/>
              <a:gdLst/>
              <a:ahLst/>
              <a:cxnLst/>
              <a:rect l="l" t="t" r="r" b="b"/>
              <a:pathLst>
                <a:path w="94626" h="7988" extrusionOk="0">
                  <a:moveTo>
                    <a:pt x="3994" y="1"/>
                  </a:moveTo>
                  <a:cubicBezTo>
                    <a:pt x="1776" y="1"/>
                    <a:pt x="1" y="1776"/>
                    <a:pt x="1" y="3994"/>
                  </a:cubicBezTo>
                  <a:cubicBezTo>
                    <a:pt x="1" y="6213"/>
                    <a:pt x="1776" y="7988"/>
                    <a:pt x="3994" y="7988"/>
                  </a:cubicBezTo>
                  <a:lnTo>
                    <a:pt x="90632" y="7988"/>
                  </a:lnTo>
                  <a:cubicBezTo>
                    <a:pt x="92850" y="7988"/>
                    <a:pt x="94625" y="6213"/>
                    <a:pt x="94625" y="3994"/>
                  </a:cubicBezTo>
                  <a:cubicBezTo>
                    <a:pt x="94625" y="1776"/>
                    <a:pt x="92850" y="1"/>
                    <a:pt x="906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6"/>
            <p:cNvSpPr/>
            <p:nvPr/>
          </p:nvSpPr>
          <p:spPr>
            <a:xfrm>
              <a:off x="4333279" y="1496547"/>
              <a:ext cx="3521761" cy="2021130"/>
            </a:xfrm>
            <a:custGeom>
              <a:avLst/>
              <a:gdLst/>
              <a:ahLst/>
              <a:cxnLst/>
              <a:rect l="l" t="t" r="r" b="b"/>
              <a:pathLst>
                <a:path w="282986" h="162405" extrusionOk="0">
                  <a:moveTo>
                    <a:pt x="9096" y="0"/>
                  </a:moveTo>
                  <a:cubicBezTo>
                    <a:pt x="4104" y="0"/>
                    <a:pt x="0" y="4104"/>
                    <a:pt x="0" y="9096"/>
                  </a:cubicBezTo>
                  <a:lnTo>
                    <a:pt x="0" y="162404"/>
                  </a:lnTo>
                  <a:lnTo>
                    <a:pt x="282986" y="162404"/>
                  </a:lnTo>
                  <a:lnTo>
                    <a:pt x="282986" y="9096"/>
                  </a:lnTo>
                  <a:cubicBezTo>
                    <a:pt x="282986" y="4104"/>
                    <a:pt x="278881" y="0"/>
                    <a:pt x="2738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6"/>
            <p:cNvSpPr/>
            <p:nvPr/>
          </p:nvSpPr>
          <p:spPr>
            <a:xfrm>
              <a:off x="4333279" y="3517469"/>
              <a:ext cx="3521761" cy="314771"/>
            </a:xfrm>
            <a:custGeom>
              <a:avLst/>
              <a:gdLst/>
              <a:ahLst/>
              <a:cxnLst/>
              <a:rect l="l" t="t" r="r" b="b"/>
              <a:pathLst>
                <a:path w="282986" h="25293" extrusionOk="0">
                  <a:moveTo>
                    <a:pt x="0" y="0"/>
                  </a:moveTo>
                  <a:lnTo>
                    <a:pt x="0" y="16307"/>
                  </a:lnTo>
                  <a:cubicBezTo>
                    <a:pt x="0" y="21299"/>
                    <a:pt x="4104" y="25292"/>
                    <a:pt x="9096" y="25292"/>
                  </a:cubicBezTo>
                  <a:lnTo>
                    <a:pt x="273890" y="25292"/>
                  </a:lnTo>
                  <a:cubicBezTo>
                    <a:pt x="278881" y="25292"/>
                    <a:pt x="282986" y="21299"/>
                    <a:pt x="282986" y="16307"/>
                  </a:cubicBezTo>
                  <a:lnTo>
                    <a:pt x="2829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6"/>
            <p:cNvSpPr/>
            <p:nvPr/>
          </p:nvSpPr>
          <p:spPr>
            <a:xfrm>
              <a:off x="6004953" y="3608570"/>
              <a:ext cx="156023" cy="133274"/>
            </a:xfrm>
            <a:custGeom>
              <a:avLst/>
              <a:gdLst/>
              <a:ahLst/>
              <a:cxnLst/>
              <a:rect l="l" t="t" r="r" b="b"/>
              <a:pathLst>
                <a:path w="12537" h="10709" extrusionOk="0">
                  <a:moveTo>
                    <a:pt x="7211" y="1"/>
                  </a:moveTo>
                  <a:cubicBezTo>
                    <a:pt x="2330" y="1"/>
                    <a:pt x="1" y="5769"/>
                    <a:pt x="3329" y="9097"/>
                  </a:cubicBezTo>
                  <a:cubicBezTo>
                    <a:pt x="4444" y="10212"/>
                    <a:pt x="5803" y="10709"/>
                    <a:pt x="7132" y="10709"/>
                  </a:cubicBezTo>
                  <a:cubicBezTo>
                    <a:pt x="9902" y="10709"/>
                    <a:pt x="12536" y="8549"/>
                    <a:pt x="12536" y="5325"/>
                  </a:cubicBezTo>
                  <a:cubicBezTo>
                    <a:pt x="12536" y="2330"/>
                    <a:pt x="10096" y="1"/>
                    <a:pt x="721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2" name="Google Shape;762;p56"/>
          <p:cNvSpPr txBox="1">
            <a:spLocks noGrp="1"/>
          </p:cNvSpPr>
          <p:nvPr>
            <p:ph type="title"/>
          </p:nvPr>
        </p:nvSpPr>
        <p:spPr>
          <a:xfrm>
            <a:off x="1289100" y="1763125"/>
            <a:ext cx="25383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رسانه ها</a:t>
            </a:r>
            <a:endParaRPr/>
          </a:p>
        </p:txBody>
      </p:sp>
      <p:sp>
        <p:nvSpPr>
          <p:cNvPr id="763" name="Google Shape;763;p56"/>
          <p:cNvSpPr txBox="1">
            <a:spLocks noGrp="1"/>
          </p:cNvSpPr>
          <p:nvPr>
            <p:ph type="subTitle" idx="1"/>
          </p:nvPr>
        </p:nvSpPr>
        <p:spPr>
          <a:xfrm>
            <a:off x="434715" y="2264725"/>
            <a:ext cx="3521761" cy="174001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می توانید تصویر روی صفحه را با کار خود جایگزین کنید. فقط این یکی را حذف کنید، مال خود را اضافه کنید و آن را به درستی وسط قرار دهید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9B783C-50DD-48C7-9540-7200B15BB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374" y="1626032"/>
            <a:ext cx="3381324" cy="1820410"/>
          </a:xfrm>
          <a:prstGeom prst="roundRect">
            <a:avLst>
              <a:gd name="adj" fmla="val 3900"/>
            </a:avLst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57"/>
          <p:cNvSpPr txBox="1">
            <a:spLocks noGrp="1"/>
          </p:cNvSpPr>
          <p:nvPr>
            <p:ph type="title"/>
          </p:nvPr>
        </p:nvSpPr>
        <p:spPr>
          <a:xfrm>
            <a:off x="3429600" y="539500"/>
            <a:ext cx="22848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مخاطب</a:t>
            </a:r>
            <a:endParaRPr/>
          </a:p>
        </p:txBody>
      </p:sp>
      <p:sp>
        <p:nvSpPr>
          <p:cNvPr id="769" name="Google Shape;769;p57"/>
          <p:cNvSpPr txBox="1">
            <a:spLocks noGrp="1"/>
          </p:cNvSpPr>
          <p:nvPr>
            <p:ph type="subTitle" idx="1"/>
          </p:nvPr>
        </p:nvSpPr>
        <p:spPr>
          <a:xfrm>
            <a:off x="2231855" y="192185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نشانی</a:t>
            </a:r>
            <a:endParaRPr dirty="0"/>
          </a:p>
        </p:txBody>
      </p:sp>
      <p:sp>
        <p:nvSpPr>
          <p:cNvPr id="770" name="Google Shape;770;p57"/>
          <p:cNvSpPr txBox="1">
            <a:spLocks noGrp="1"/>
          </p:cNvSpPr>
          <p:nvPr>
            <p:ph type="subTitle" idx="2"/>
          </p:nvPr>
        </p:nvSpPr>
        <p:spPr>
          <a:xfrm>
            <a:off x="2231855" y="221480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آدرس شما اینجاست</a:t>
            </a:r>
            <a:endParaRPr dirty="0"/>
          </a:p>
        </p:txBody>
      </p:sp>
      <p:sp>
        <p:nvSpPr>
          <p:cNvPr id="771" name="Google Shape;771;p57"/>
          <p:cNvSpPr/>
          <p:nvPr/>
        </p:nvSpPr>
        <p:spPr>
          <a:xfrm rot="5400000">
            <a:off x="1142950" y="1696995"/>
            <a:ext cx="1166049" cy="1011761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2" name="Google Shape;772;p57"/>
          <p:cNvGrpSpPr/>
          <p:nvPr/>
        </p:nvGrpSpPr>
        <p:grpSpPr>
          <a:xfrm>
            <a:off x="1437149" y="1957595"/>
            <a:ext cx="425253" cy="424325"/>
            <a:chOff x="7429366" y="3223183"/>
            <a:chExt cx="334634" cy="333904"/>
          </a:xfrm>
        </p:grpSpPr>
        <p:sp>
          <p:nvSpPr>
            <p:cNvPr id="773" name="Google Shape;773;p57"/>
            <p:cNvSpPr/>
            <p:nvPr/>
          </p:nvSpPr>
          <p:spPr>
            <a:xfrm>
              <a:off x="7429366" y="3223183"/>
              <a:ext cx="334634" cy="333904"/>
            </a:xfrm>
            <a:custGeom>
              <a:avLst/>
              <a:gdLst/>
              <a:ahLst/>
              <a:cxnLst/>
              <a:rect l="l" t="t" r="r" b="b"/>
              <a:pathLst>
                <a:path w="10538" h="10515" extrusionOk="0">
                  <a:moveTo>
                    <a:pt x="6978" y="322"/>
                  </a:moveTo>
                  <a:cubicBezTo>
                    <a:pt x="7930" y="322"/>
                    <a:pt x="8716" y="1096"/>
                    <a:pt x="8716" y="2061"/>
                  </a:cubicBezTo>
                  <a:cubicBezTo>
                    <a:pt x="8716" y="2334"/>
                    <a:pt x="8633" y="2644"/>
                    <a:pt x="8478" y="2942"/>
                  </a:cubicBezTo>
                  <a:cubicBezTo>
                    <a:pt x="8478" y="2954"/>
                    <a:pt x="8466" y="2977"/>
                    <a:pt x="8466" y="2977"/>
                  </a:cubicBezTo>
                  <a:cubicBezTo>
                    <a:pt x="8061" y="3823"/>
                    <a:pt x="7276" y="4704"/>
                    <a:pt x="6978" y="5025"/>
                  </a:cubicBezTo>
                  <a:cubicBezTo>
                    <a:pt x="6680" y="4716"/>
                    <a:pt x="5894" y="3835"/>
                    <a:pt x="5490" y="2989"/>
                  </a:cubicBezTo>
                  <a:cubicBezTo>
                    <a:pt x="5490" y="2977"/>
                    <a:pt x="5478" y="2954"/>
                    <a:pt x="5478" y="2942"/>
                  </a:cubicBezTo>
                  <a:cubicBezTo>
                    <a:pt x="5323" y="2632"/>
                    <a:pt x="5240" y="2334"/>
                    <a:pt x="5240" y="2061"/>
                  </a:cubicBezTo>
                  <a:cubicBezTo>
                    <a:pt x="5240" y="1096"/>
                    <a:pt x="6025" y="322"/>
                    <a:pt x="6978" y="322"/>
                  </a:cubicBezTo>
                  <a:close/>
                  <a:moveTo>
                    <a:pt x="5252" y="3227"/>
                  </a:moveTo>
                  <a:cubicBezTo>
                    <a:pt x="5728" y="4192"/>
                    <a:pt x="6597" y="5121"/>
                    <a:pt x="6811" y="5335"/>
                  </a:cubicBezTo>
                  <a:lnTo>
                    <a:pt x="6811" y="5811"/>
                  </a:lnTo>
                  <a:lnTo>
                    <a:pt x="3751" y="6728"/>
                  </a:lnTo>
                  <a:lnTo>
                    <a:pt x="3751" y="3668"/>
                  </a:lnTo>
                  <a:lnTo>
                    <a:pt x="5252" y="3227"/>
                  </a:lnTo>
                  <a:close/>
                  <a:moveTo>
                    <a:pt x="8704" y="3239"/>
                  </a:moveTo>
                  <a:lnTo>
                    <a:pt x="10205" y="3668"/>
                  </a:lnTo>
                  <a:lnTo>
                    <a:pt x="10205" y="6728"/>
                  </a:lnTo>
                  <a:lnTo>
                    <a:pt x="7145" y="5811"/>
                  </a:lnTo>
                  <a:lnTo>
                    <a:pt x="7145" y="5335"/>
                  </a:lnTo>
                  <a:cubicBezTo>
                    <a:pt x="7371" y="5121"/>
                    <a:pt x="8228" y="4192"/>
                    <a:pt x="8704" y="3239"/>
                  </a:cubicBezTo>
                  <a:close/>
                  <a:moveTo>
                    <a:pt x="358" y="2763"/>
                  </a:moveTo>
                  <a:lnTo>
                    <a:pt x="3418" y="3668"/>
                  </a:lnTo>
                  <a:lnTo>
                    <a:pt x="3418" y="6728"/>
                  </a:lnTo>
                  <a:lnTo>
                    <a:pt x="2263" y="6383"/>
                  </a:lnTo>
                  <a:cubicBezTo>
                    <a:pt x="2244" y="6375"/>
                    <a:pt x="2225" y="6372"/>
                    <a:pt x="2208" y="6372"/>
                  </a:cubicBezTo>
                  <a:cubicBezTo>
                    <a:pt x="2136" y="6372"/>
                    <a:pt x="2077" y="6425"/>
                    <a:pt x="2049" y="6502"/>
                  </a:cubicBezTo>
                  <a:cubicBezTo>
                    <a:pt x="2025" y="6585"/>
                    <a:pt x="2084" y="6680"/>
                    <a:pt x="2168" y="6704"/>
                  </a:cubicBezTo>
                  <a:lnTo>
                    <a:pt x="3418" y="7085"/>
                  </a:lnTo>
                  <a:lnTo>
                    <a:pt x="3418" y="10121"/>
                  </a:lnTo>
                  <a:lnTo>
                    <a:pt x="358" y="9204"/>
                  </a:lnTo>
                  <a:lnTo>
                    <a:pt x="358" y="6168"/>
                  </a:lnTo>
                  <a:lnTo>
                    <a:pt x="1513" y="6514"/>
                  </a:lnTo>
                  <a:lnTo>
                    <a:pt x="1561" y="6514"/>
                  </a:lnTo>
                  <a:cubicBezTo>
                    <a:pt x="1632" y="6514"/>
                    <a:pt x="1692" y="6466"/>
                    <a:pt x="1727" y="6394"/>
                  </a:cubicBezTo>
                  <a:cubicBezTo>
                    <a:pt x="1751" y="6311"/>
                    <a:pt x="1692" y="6216"/>
                    <a:pt x="1608" y="6192"/>
                  </a:cubicBezTo>
                  <a:lnTo>
                    <a:pt x="358" y="5811"/>
                  </a:lnTo>
                  <a:lnTo>
                    <a:pt x="358" y="2763"/>
                  </a:lnTo>
                  <a:close/>
                  <a:moveTo>
                    <a:pt x="7145" y="6156"/>
                  </a:moveTo>
                  <a:lnTo>
                    <a:pt x="10205" y="7061"/>
                  </a:lnTo>
                  <a:lnTo>
                    <a:pt x="10205" y="10121"/>
                  </a:lnTo>
                  <a:lnTo>
                    <a:pt x="7145" y="9204"/>
                  </a:lnTo>
                  <a:lnTo>
                    <a:pt x="7145" y="7990"/>
                  </a:lnTo>
                  <a:cubicBezTo>
                    <a:pt x="7145" y="7895"/>
                    <a:pt x="7073" y="7823"/>
                    <a:pt x="6978" y="7823"/>
                  </a:cubicBezTo>
                  <a:cubicBezTo>
                    <a:pt x="6895" y="7823"/>
                    <a:pt x="6811" y="7895"/>
                    <a:pt x="6811" y="7990"/>
                  </a:cubicBezTo>
                  <a:lnTo>
                    <a:pt x="6811" y="9204"/>
                  </a:lnTo>
                  <a:lnTo>
                    <a:pt x="3751" y="10121"/>
                  </a:lnTo>
                  <a:lnTo>
                    <a:pt x="3751" y="7061"/>
                  </a:lnTo>
                  <a:lnTo>
                    <a:pt x="6811" y="6156"/>
                  </a:lnTo>
                  <a:lnTo>
                    <a:pt x="6811" y="7311"/>
                  </a:lnTo>
                  <a:cubicBezTo>
                    <a:pt x="6811" y="7407"/>
                    <a:pt x="6895" y="7478"/>
                    <a:pt x="6978" y="7478"/>
                  </a:cubicBezTo>
                  <a:cubicBezTo>
                    <a:pt x="7073" y="7478"/>
                    <a:pt x="7145" y="7407"/>
                    <a:pt x="7145" y="7311"/>
                  </a:cubicBezTo>
                  <a:lnTo>
                    <a:pt x="7145" y="6156"/>
                  </a:lnTo>
                  <a:close/>
                  <a:moveTo>
                    <a:pt x="6966" y="1"/>
                  </a:moveTo>
                  <a:cubicBezTo>
                    <a:pt x="5823" y="1"/>
                    <a:pt x="4894" y="918"/>
                    <a:pt x="4894" y="2061"/>
                  </a:cubicBezTo>
                  <a:cubicBezTo>
                    <a:pt x="4894" y="2334"/>
                    <a:pt x="4966" y="2632"/>
                    <a:pt x="5085" y="2930"/>
                  </a:cubicBezTo>
                  <a:lnTo>
                    <a:pt x="3573" y="3370"/>
                  </a:lnTo>
                  <a:lnTo>
                    <a:pt x="215" y="2382"/>
                  </a:lnTo>
                  <a:cubicBezTo>
                    <a:pt x="205" y="2375"/>
                    <a:pt x="192" y="2372"/>
                    <a:pt x="179" y="2372"/>
                  </a:cubicBezTo>
                  <a:cubicBezTo>
                    <a:pt x="146" y="2372"/>
                    <a:pt x="106" y="2389"/>
                    <a:pt x="72" y="2406"/>
                  </a:cubicBezTo>
                  <a:cubicBezTo>
                    <a:pt x="25" y="2442"/>
                    <a:pt x="1" y="2477"/>
                    <a:pt x="1" y="2537"/>
                  </a:cubicBezTo>
                  <a:lnTo>
                    <a:pt x="1" y="5954"/>
                  </a:lnTo>
                  <a:lnTo>
                    <a:pt x="1" y="9335"/>
                  </a:lnTo>
                  <a:cubicBezTo>
                    <a:pt x="1" y="9419"/>
                    <a:pt x="37" y="9478"/>
                    <a:pt x="120" y="9502"/>
                  </a:cubicBezTo>
                  <a:lnTo>
                    <a:pt x="3513" y="10514"/>
                  </a:lnTo>
                  <a:lnTo>
                    <a:pt x="3573" y="10514"/>
                  </a:lnTo>
                  <a:lnTo>
                    <a:pt x="6847" y="9550"/>
                  </a:lnTo>
                  <a:cubicBezTo>
                    <a:pt x="6859" y="9562"/>
                    <a:pt x="6883" y="9562"/>
                    <a:pt x="6918" y="9562"/>
                  </a:cubicBezTo>
                  <a:cubicBezTo>
                    <a:pt x="6942" y="9562"/>
                    <a:pt x="6966" y="9562"/>
                    <a:pt x="6990" y="9550"/>
                  </a:cubicBezTo>
                  <a:lnTo>
                    <a:pt x="10264" y="10514"/>
                  </a:lnTo>
                  <a:lnTo>
                    <a:pt x="10312" y="10514"/>
                  </a:lnTo>
                  <a:cubicBezTo>
                    <a:pt x="10335" y="10514"/>
                    <a:pt x="10383" y="10502"/>
                    <a:pt x="10419" y="10490"/>
                  </a:cubicBezTo>
                  <a:cubicBezTo>
                    <a:pt x="10455" y="10454"/>
                    <a:pt x="10490" y="10407"/>
                    <a:pt x="10490" y="10347"/>
                  </a:cubicBezTo>
                  <a:lnTo>
                    <a:pt x="10538" y="6942"/>
                  </a:lnTo>
                  <a:lnTo>
                    <a:pt x="10538" y="3549"/>
                  </a:lnTo>
                  <a:cubicBezTo>
                    <a:pt x="10538" y="3477"/>
                    <a:pt x="10490" y="3418"/>
                    <a:pt x="10419" y="3394"/>
                  </a:cubicBezTo>
                  <a:lnTo>
                    <a:pt x="8835" y="2930"/>
                  </a:lnTo>
                  <a:cubicBezTo>
                    <a:pt x="8954" y="2632"/>
                    <a:pt x="9038" y="2334"/>
                    <a:pt x="9038" y="2061"/>
                  </a:cubicBezTo>
                  <a:cubicBezTo>
                    <a:pt x="9038" y="918"/>
                    <a:pt x="8109" y="1"/>
                    <a:pt x="69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7"/>
            <p:cNvSpPr/>
            <p:nvPr/>
          </p:nvSpPr>
          <p:spPr>
            <a:xfrm>
              <a:off x="7613514" y="3251541"/>
              <a:ext cx="74878" cy="74529"/>
            </a:xfrm>
            <a:custGeom>
              <a:avLst/>
              <a:gdLst/>
              <a:ahLst/>
              <a:cxnLst/>
              <a:rect l="l" t="t" r="r" b="b"/>
              <a:pathLst>
                <a:path w="2358" h="2347" extrusionOk="0">
                  <a:moveTo>
                    <a:pt x="1179" y="322"/>
                  </a:moveTo>
                  <a:cubicBezTo>
                    <a:pt x="1643" y="322"/>
                    <a:pt x="2012" y="691"/>
                    <a:pt x="2012" y="1156"/>
                  </a:cubicBezTo>
                  <a:cubicBezTo>
                    <a:pt x="2012" y="1620"/>
                    <a:pt x="1643" y="1989"/>
                    <a:pt x="1179" y="1989"/>
                  </a:cubicBezTo>
                  <a:cubicBezTo>
                    <a:pt x="715" y="1989"/>
                    <a:pt x="345" y="1620"/>
                    <a:pt x="345" y="1156"/>
                  </a:cubicBezTo>
                  <a:cubicBezTo>
                    <a:pt x="334" y="703"/>
                    <a:pt x="715" y="322"/>
                    <a:pt x="1179" y="322"/>
                  </a:cubicBezTo>
                  <a:close/>
                  <a:moveTo>
                    <a:pt x="1179" y="1"/>
                  </a:moveTo>
                  <a:cubicBezTo>
                    <a:pt x="524" y="1"/>
                    <a:pt x="0" y="513"/>
                    <a:pt x="0" y="1168"/>
                  </a:cubicBezTo>
                  <a:cubicBezTo>
                    <a:pt x="0" y="1811"/>
                    <a:pt x="524" y="2346"/>
                    <a:pt x="1179" y="2346"/>
                  </a:cubicBezTo>
                  <a:cubicBezTo>
                    <a:pt x="1834" y="2346"/>
                    <a:pt x="2358" y="1822"/>
                    <a:pt x="2358" y="1168"/>
                  </a:cubicBezTo>
                  <a:cubicBezTo>
                    <a:pt x="2358" y="513"/>
                    <a:pt x="1834" y="1"/>
                    <a:pt x="11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5" name="Google Shape;775;p57"/>
          <p:cNvSpPr txBox="1">
            <a:spLocks noGrp="1"/>
          </p:cNvSpPr>
          <p:nvPr>
            <p:ph type="subTitle" idx="3"/>
          </p:nvPr>
        </p:nvSpPr>
        <p:spPr>
          <a:xfrm>
            <a:off x="5850905" y="192185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تلفن</a:t>
            </a:r>
            <a:endParaRPr dirty="0"/>
          </a:p>
        </p:txBody>
      </p:sp>
      <p:sp>
        <p:nvSpPr>
          <p:cNvPr id="776" name="Google Shape;776;p57"/>
          <p:cNvSpPr txBox="1">
            <a:spLocks noGrp="1"/>
          </p:cNvSpPr>
          <p:nvPr>
            <p:ph type="subTitle" idx="4"/>
          </p:nvPr>
        </p:nvSpPr>
        <p:spPr>
          <a:xfrm>
            <a:off x="5850905" y="221480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093789588150</a:t>
            </a:r>
            <a:endParaRPr dirty="0"/>
          </a:p>
        </p:txBody>
      </p:sp>
      <p:sp>
        <p:nvSpPr>
          <p:cNvPr id="777" name="Google Shape;777;p57"/>
          <p:cNvSpPr txBox="1">
            <a:spLocks noGrp="1"/>
          </p:cNvSpPr>
          <p:nvPr>
            <p:ph type="subTitle" idx="5"/>
          </p:nvPr>
        </p:nvSpPr>
        <p:spPr>
          <a:xfrm>
            <a:off x="2231855" y="357400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پست الکترونیک</a:t>
            </a:r>
            <a:endParaRPr dirty="0"/>
          </a:p>
        </p:txBody>
      </p:sp>
      <p:sp>
        <p:nvSpPr>
          <p:cNvPr id="778" name="Google Shape;778;p57"/>
          <p:cNvSpPr txBox="1">
            <a:spLocks noGrp="1"/>
          </p:cNvSpPr>
          <p:nvPr>
            <p:ph type="subTitle" idx="6"/>
          </p:nvPr>
        </p:nvSpPr>
        <p:spPr>
          <a:xfrm>
            <a:off x="2231855" y="3866951"/>
            <a:ext cx="226907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pardwebi@gmail.com</a:t>
            </a:r>
            <a:endParaRPr dirty="0"/>
          </a:p>
        </p:txBody>
      </p:sp>
      <p:sp>
        <p:nvSpPr>
          <p:cNvPr id="779" name="Google Shape;779;p57"/>
          <p:cNvSpPr txBox="1">
            <a:spLocks noGrp="1"/>
          </p:cNvSpPr>
          <p:nvPr>
            <p:ph type="subTitle" idx="7"/>
          </p:nvPr>
        </p:nvSpPr>
        <p:spPr>
          <a:xfrm>
            <a:off x="5850905" y="3574001"/>
            <a:ext cx="2073000" cy="21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تلفن همراه</a:t>
            </a:r>
            <a:endParaRPr dirty="0"/>
          </a:p>
        </p:txBody>
      </p:sp>
      <p:sp>
        <p:nvSpPr>
          <p:cNvPr id="780" name="Google Shape;780;p57"/>
          <p:cNvSpPr txBox="1">
            <a:spLocks noGrp="1"/>
          </p:cNvSpPr>
          <p:nvPr>
            <p:ph type="subTitle" idx="8"/>
          </p:nvPr>
        </p:nvSpPr>
        <p:spPr>
          <a:xfrm>
            <a:off x="5850905" y="3866951"/>
            <a:ext cx="2073000" cy="2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093789588150</a:t>
            </a:r>
          </a:p>
        </p:txBody>
      </p:sp>
      <p:sp>
        <p:nvSpPr>
          <p:cNvPr id="781" name="Google Shape;781;p57"/>
          <p:cNvSpPr/>
          <p:nvPr/>
        </p:nvSpPr>
        <p:spPr>
          <a:xfrm rot="5400000">
            <a:off x="4762000" y="1696995"/>
            <a:ext cx="1166049" cy="1011761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57"/>
          <p:cNvSpPr/>
          <p:nvPr/>
        </p:nvSpPr>
        <p:spPr>
          <a:xfrm>
            <a:off x="5063398" y="1974254"/>
            <a:ext cx="410854" cy="407666"/>
          </a:xfrm>
          <a:custGeom>
            <a:avLst/>
            <a:gdLst/>
            <a:ahLst/>
            <a:cxnLst/>
            <a:rect l="l" t="t" r="r" b="b"/>
            <a:pathLst>
              <a:path w="10181" h="10102" extrusionOk="0">
                <a:moveTo>
                  <a:pt x="2632" y="410"/>
                </a:moveTo>
                <a:lnTo>
                  <a:pt x="4085" y="2863"/>
                </a:lnTo>
                <a:lnTo>
                  <a:pt x="3311" y="3327"/>
                </a:lnTo>
                <a:lnTo>
                  <a:pt x="1858" y="874"/>
                </a:lnTo>
                <a:lnTo>
                  <a:pt x="2632" y="410"/>
                </a:lnTo>
                <a:close/>
                <a:moveTo>
                  <a:pt x="2715" y="0"/>
                </a:moveTo>
                <a:cubicBezTo>
                  <a:pt x="2684" y="0"/>
                  <a:pt x="2655" y="12"/>
                  <a:pt x="2620" y="29"/>
                </a:cubicBezTo>
                <a:lnTo>
                  <a:pt x="1537" y="660"/>
                </a:lnTo>
                <a:cubicBezTo>
                  <a:pt x="1442" y="708"/>
                  <a:pt x="1418" y="827"/>
                  <a:pt x="1477" y="922"/>
                </a:cubicBezTo>
                <a:lnTo>
                  <a:pt x="1573" y="1101"/>
                </a:lnTo>
                <a:lnTo>
                  <a:pt x="1132" y="1339"/>
                </a:lnTo>
                <a:cubicBezTo>
                  <a:pt x="668" y="1577"/>
                  <a:pt x="322" y="1993"/>
                  <a:pt x="168" y="2482"/>
                </a:cubicBezTo>
                <a:cubicBezTo>
                  <a:pt x="1" y="2982"/>
                  <a:pt x="49" y="3506"/>
                  <a:pt x="263" y="3982"/>
                </a:cubicBezTo>
                <a:cubicBezTo>
                  <a:pt x="489" y="4446"/>
                  <a:pt x="1180" y="5220"/>
                  <a:pt x="1692" y="5803"/>
                </a:cubicBezTo>
                <a:cubicBezTo>
                  <a:pt x="1727" y="5839"/>
                  <a:pt x="1787" y="5863"/>
                  <a:pt x="1835" y="5863"/>
                </a:cubicBezTo>
                <a:cubicBezTo>
                  <a:pt x="1870" y="5863"/>
                  <a:pt x="1918" y="5839"/>
                  <a:pt x="1954" y="5815"/>
                </a:cubicBezTo>
                <a:cubicBezTo>
                  <a:pt x="2025" y="5744"/>
                  <a:pt x="2025" y="5637"/>
                  <a:pt x="1965" y="5565"/>
                </a:cubicBezTo>
                <a:cubicBezTo>
                  <a:pt x="1251" y="4768"/>
                  <a:pt x="763" y="4149"/>
                  <a:pt x="596" y="3815"/>
                </a:cubicBezTo>
                <a:cubicBezTo>
                  <a:pt x="203" y="3029"/>
                  <a:pt x="525" y="2065"/>
                  <a:pt x="1299" y="1648"/>
                </a:cubicBezTo>
                <a:lnTo>
                  <a:pt x="1751" y="1410"/>
                </a:lnTo>
                <a:lnTo>
                  <a:pt x="2763" y="3125"/>
                </a:lnTo>
                <a:cubicBezTo>
                  <a:pt x="2668" y="3160"/>
                  <a:pt x="2573" y="3220"/>
                  <a:pt x="2501" y="3303"/>
                </a:cubicBezTo>
                <a:cubicBezTo>
                  <a:pt x="2096" y="3660"/>
                  <a:pt x="2037" y="4232"/>
                  <a:pt x="2346" y="4672"/>
                </a:cubicBezTo>
                <a:cubicBezTo>
                  <a:pt x="2513" y="4887"/>
                  <a:pt x="5299" y="7685"/>
                  <a:pt x="5525" y="7839"/>
                </a:cubicBezTo>
                <a:cubicBezTo>
                  <a:pt x="5704" y="7970"/>
                  <a:pt x="5906" y="8030"/>
                  <a:pt x="6133" y="8030"/>
                </a:cubicBezTo>
                <a:cubicBezTo>
                  <a:pt x="6418" y="8030"/>
                  <a:pt x="6692" y="7911"/>
                  <a:pt x="6907" y="7673"/>
                </a:cubicBezTo>
                <a:cubicBezTo>
                  <a:pt x="6978" y="7601"/>
                  <a:pt x="7038" y="7494"/>
                  <a:pt x="7085" y="7387"/>
                </a:cubicBezTo>
                <a:lnTo>
                  <a:pt x="8800" y="8399"/>
                </a:lnTo>
                <a:lnTo>
                  <a:pt x="8562" y="8863"/>
                </a:lnTo>
                <a:cubicBezTo>
                  <a:pt x="8267" y="9418"/>
                  <a:pt x="7695" y="9741"/>
                  <a:pt x="7107" y="9741"/>
                </a:cubicBezTo>
                <a:cubicBezTo>
                  <a:pt x="6862" y="9741"/>
                  <a:pt x="6614" y="9685"/>
                  <a:pt x="6383" y="9566"/>
                </a:cubicBezTo>
                <a:cubicBezTo>
                  <a:pt x="5764" y="9256"/>
                  <a:pt x="4097" y="7768"/>
                  <a:pt x="2513" y="6113"/>
                </a:cubicBezTo>
                <a:cubicBezTo>
                  <a:pt x="2477" y="6077"/>
                  <a:pt x="2433" y="6059"/>
                  <a:pt x="2388" y="6059"/>
                </a:cubicBezTo>
                <a:cubicBezTo>
                  <a:pt x="2344" y="6059"/>
                  <a:pt x="2299" y="6077"/>
                  <a:pt x="2263" y="6113"/>
                </a:cubicBezTo>
                <a:cubicBezTo>
                  <a:pt x="2192" y="6184"/>
                  <a:pt x="2192" y="6292"/>
                  <a:pt x="2263" y="6363"/>
                </a:cubicBezTo>
                <a:cubicBezTo>
                  <a:pt x="3656" y="7839"/>
                  <a:pt x="5466" y="9518"/>
                  <a:pt x="6240" y="9887"/>
                </a:cubicBezTo>
                <a:cubicBezTo>
                  <a:pt x="6514" y="10030"/>
                  <a:pt x="6811" y="10102"/>
                  <a:pt x="7109" y="10102"/>
                </a:cubicBezTo>
                <a:cubicBezTo>
                  <a:pt x="7323" y="10102"/>
                  <a:pt x="7526" y="10066"/>
                  <a:pt x="7740" y="9994"/>
                </a:cubicBezTo>
                <a:cubicBezTo>
                  <a:pt x="8240" y="9828"/>
                  <a:pt x="8645" y="9494"/>
                  <a:pt x="8883" y="9030"/>
                </a:cubicBezTo>
                <a:lnTo>
                  <a:pt x="9121" y="8578"/>
                </a:lnTo>
                <a:lnTo>
                  <a:pt x="9300" y="8685"/>
                </a:lnTo>
                <a:cubicBezTo>
                  <a:pt x="9335" y="8697"/>
                  <a:pt x="9359" y="8721"/>
                  <a:pt x="9395" y="8721"/>
                </a:cubicBezTo>
                <a:cubicBezTo>
                  <a:pt x="9455" y="8721"/>
                  <a:pt x="9514" y="8685"/>
                  <a:pt x="9538" y="8625"/>
                </a:cubicBezTo>
                <a:lnTo>
                  <a:pt x="10181" y="7542"/>
                </a:lnTo>
                <a:cubicBezTo>
                  <a:pt x="10169" y="7494"/>
                  <a:pt x="10169" y="7447"/>
                  <a:pt x="10169" y="7411"/>
                </a:cubicBezTo>
                <a:cubicBezTo>
                  <a:pt x="10157" y="7363"/>
                  <a:pt x="10121" y="7316"/>
                  <a:pt x="10074" y="7304"/>
                </a:cubicBezTo>
                <a:lnTo>
                  <a:pt x="8871" y="6589"/>
                </a:lnTo>
                <a:cubicBezTo>
                  <a:pt x="8845" y="6574"/>
                  <a:pt x="8816" y="6568"/>
                  <a:pt x="8788" y="6568"/>
                </a:cubicBezTo>
                <a:cubicBezTo>
                  <a:pt x="8725" y="6568"/>
                  <a:pt x="8662" y="6600"/>
                  <a:pt x="8621" y="6649"/>
                </a:cubicBezTo>
                <a:cubicBezTo>
                  <a:pt x="8573" y="6732"/>
                  <a:pt x="8609" y="6839"/>
                  <a:pt x="8681" y="6899"/>
                </a:cubicBezTo>
                <a:lnTo>
                  <a:pt x="9740" y="7530"/>
                </a:lnTo>
                <a:lnTo>
                  <a:pt x="9276" y="8304"/>
                </a:lnTo>
                <a:lnTo>
                  <a:pt x="6823" y="6851"/>
                </a:lnTo>
                <a:lnTo>
                  <a:pt x="7276" y="6077"/>
                </a:lnTo>
                <a:lnTo>
                  <a:pt x="8038" y="6530"/>
                </a:lnTo>
                <a:cubicBezTo>
                  <a:pt x="8064" y="6545"/>
                  <a:pt x="8092" y="6551"/>
                  <a:pt x="8121" y="6551"/>
                </a:cubicBezTo>
                <a:cubicBezTo>
                  <a:pt x="8184" y="6551"/>
                  <a:pt x="8247" y="6519"/>
                  <a:pt x="8288" y="6470"/>
                </a:cubicBezTo>
                <a:cubicBezTo>
                  <a:pt x="8335" y="6375"/>
                  <a:pt x="8312" y="6280"/>
                  <a:pt x="8228" y="6220"/>
                </a:cubicBezTo>
                <a:lnTo>
                  <a:pt x="7311" y="5684"/>
                </a:lnTo>
                <a:cubicBezTo>
                  <a:pt x="7281" y="5662"/>
                  <a:pt x="7251" y="5653"/>
                  <a:pt x="7221" y="5653"/>
                </a:cubicBezTo>
                <a:cubicBezTo>
                  <a:pt x="7203" y="5653"/>
                  <a:pt x="7186" y="5656"/>
                  <a:pt x="7169" y="5661"/>
                </a:cubicBezTo>
                <a:cubicBezTo>
                  <a:pt x="7133" y="5684"/>
                  <a:pt x="7085" y="5708"/>
                  <a:pt x="7073" y="5756"/>
                </a:cubicBezTo>
                <a:lnTo>
                  <a:pt x="6430" y="6839"/>
                </a:lnTo>
                <a:cubicBezTo>
                  <a:pt x="6383" y="6935"/>
                  <a:pt x="6418" y="7030"/>
                  <a:pt x="6490" y="7089"/>
                </a:cubicBezTo>
                <a:lnTo>
                  <a:pt x="6728" y="7244"/>
                </a:lnTo>
                <a:lnTo>
                  <a:pt x="6716" y="7268"/>
                </a:lnTo>
                <a:cubicBezTo>
                  <a:pt x="6680" y="7351"/>
                  <a:pt x="6633" y="7411"/>
                  <a:pt x="6597" y="7470"/>
                </a:cubicBezTo>
                <a:cubicBezTo>
                  <a:pt x="6466" y="7615"/>
                  <a:pt x="6284" y="7692"/>
                  <a:pt x="6098" y="7692"/>
                </a:cubicBezTo>
                <a:cubicBezTo>
                  <a:pt x="5962" y="7692"/>
                  <a:pt x="5825" y="7651"/>
                  <a:pt x="5704" y="7566"/>
                </a:cubicBezTo>
                <a:cubicBezTo>
                  <a:pt x="5514" y="7423"/>
                  <a:pt x="2751" y="4672"/>
                  <a:pt x="2608" y="4470"/>
                </a:cubicBezTo>
                <a:cubicBezTo>
                  <a:pt x="2394" y="4196"/>
                  <a:pt x="2442" y="3815"/>
                  <a:pt x="2716" y="3577"/>
                </a:cubicBezTo>
                <a:cubicBezTo>
                  <a:pt x="2775" y="3541"/>
                  <a:pt x="2835" y="3494"/>
                  <a:pt x="2906" y="3458"/>
                </a:cubicBezTo>
                <a:lnTo>
                  <a:pt x="2930" y="3446"/>
                </a:lnTo>
                <a:lnTo>
                  <a:pt x="3085" y="3684"/>
                </a:lnTo>
                <a:cubicBezTo>
                  <a:pt x="3108" y="3744"/>
                  <a:pt x="3168" y="3779"/>
                  <a:pt x="3228" y="3779"/>
                </a:cubicBezTo>
                <a:cubicBezTo>
                  <a:pt x="3263" y="3779"/>
                  <a:pt x="3287" y="3756"/>
                  <a:pt x="3323" y="3744"/>
                </a:cubicBezTo>
                <a:lnTo>
                  <a:pt x="4406" y="3101"/>
                </a:lnTo>
                <a:cubicBezTo>
                  <a:pt x="4454" y="3077"/>
                  <a:pt x="4478" y="3041"/>
                  <a:pt x="4490" y="3006"/>
                </a:cubicBezTo>
                <a:cubicBezTo>
                  <a:pt x="4513" y="2958"/>
                  <a:pt x="4490" y="2910"/>
                  <a:pt x="4478" y="2863"/>
                </a:cubicBezTo>
                <a:lnTo>
                  <a:pt x="2858" y="100"/>
                </a:lnTo>
                <a:cubicBezTo>
                  <a:pt x="2823" y="53"/>
                  <a:pt x="2799" y="29"/>
                  <a:pt x="2751" y="5"/>
                </a:cubicBezTo>
                <a:cubicBezTo>
                  <a:pt x="2739" y="2"/>
                  <a:pt x="2727" y="0"/>
                  <a:pt x="27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57"/>
          <p:cNvSpPr/>
          <p:nvPr/>
        </p:nvSpPr>
        <p:spPr>
          <a:xfrm rot="5400000">
            <a:off x="1142950" y="3349145"/>
            <a:ext cx="1166049" cy="1011761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4" name="Google Shape;784;p57"/>
          <p:cNvGrpSpPr/>
          <p:nvPr/>
        </p:nvGrpSpPr>
        <p:grpSpPr>
          <a:xfrm>
            <a:off x="1437149" y="3646737"/>
            <a:ext cx="456487" cy="416577"/>
            <a:chOff x="1958520" y="2302574"/>
            <a:chExt cx="359213" cy="327807"/>
          </a:xfrm>
        </p:grpSpPr>
        <p:sp>
          <p:nvSpPr>
            <p:cNvPr id="785" name="Google Shape;785;p57"/>
            <p:cNvSpPr/>
            <p:nvPr/>
          </p:nvSpPr>
          <p:spPr>
            <a:xfrm>
              <a:off x="1958520" y="2302574"/>
              <a:ext cx="359213" cy="327807"/>
            </a:xfrm>
            <a:custGeom>
              <a:avLst/>
              <a:gdLst/>
              <a:ahLst/>
              <a:cxnLst/>
              <a:rect l="l" t="t" r="r" b="b"/>
              <a:pathLst>
                <a:path w="11312" h="10323" extrusionOk="0">
                  <a:moveTo>
                    <a:pt x="7168" y="8132"/>
                  </a:moveTo>
                  <a:lnTo>
                    <a:pt x="7501" y="9204"/>
                  </a:lnTo>
                  <a:lnTo>
                    <a:pt x="3799" y="9204"/>
                  </a:lnTo>
                  <a:lnTo>
                    <a:pt x="4120" y="8132"/>
                  </a:lnTo>
                  <a:close/>
                  <a:moveTo>
                    <a:pt x="8466" y="9537"/>
                  </a:moveTo>
                  <a:cubicBezTo>
                    <a:pt x="8597" y="9537"/>
                    <a:pt x="8704" y="9656"/>
                    <a:pt x="8704" y="9775"/>
                  </a:cubicBezTo>
                  <a:cubicBezTo>
                    <a:pt x="8704" y="9906"/>
                    <a:pt x="8597" y="10013"/>
                    <a:pt x="8466" y="10013"/>
                  </a:cubicBezTo>
                  <a:lnTo>
                    <a:pt x="2810" y="10013"/>
                  </a:lnTo>
                  <a:cubicBezTo>
                    <a:pt x="2679" y="10013"/>
                    <a:pt x="2572" y="9906"/>
                    <a:pt x="2572" y="9775"/>
                  </a:cubicBezTo>
                  <a:cubicBezTo>
                    <a:pt x="2572" y="9644"/>
                    <a:pt x="2679" y="9537"/>
                    <a:pt x="2810" y="9537"/>
                  </a:cubicBezTo>
                  <a:close/>
                  <a:moveTo>
                    <a:pt x="1072" y="0"/>
                  </a:moveTo>
                  <a:cubicBezTo>
                    <a:pt x="477" y="0"/>
                    <a:pt x="0" y="476"/>
                    <a:pt x="0" y="1072"/>
                  </a:cubicBezTo>
                  <a:lnTo>
                    <a:pt x="0" y="7049"/>
                  </a:lnTo>
                  <a:cubicBezTo>
                    <a:pt x="0" y="7644"/>
                    <a:pt x="477" y="8120"/>
                    <a:pt x="1072" y="8120"/>
                  </a:cubicBezTo>
                  <a:lnTo>
                    <a:pt x="3763" y="8120"/>
                  </a:lnTo>
                  <a:lnTo>
                    <a:pt x="3441" y="9192"/>
                  </a:lnTo>
                  <a:lnTo>
                    <a:pt x="2822" y="9192"/>
                  </a:lnTo>
                  <a:cubicBezTo>
                    <a:pt x="2513" y="9192"/>
                    <a:pt x="2263" y="9442"/>
                    <a:pt x="2263" y="9751"/>
                  </a:cubicBezTo>
                  <a:cubicBezTo>
                    <a:pt x="2263" y="10073"/>
                    <a:pt x="2513" y="10323"/>
                    <a:pt x="2822" y="10323"/>
                  </a:cubicBezTo>
                  <a:lnTo>
                    <a:pt x="8478" y="10323"/>
                  </a:lnTo>
                  <a:cubicBezTo>
                    <a:pt x="8799" y="10323"/>
                    <a:pt x="9049" y="10073"/>
                    <a:pt x="9049" y="9751"/>
                  </a:cubicBezTo>
                  <a:cubicBezTo>
                    <a:pt x="9049" y="9442"/>
                    <a:pt x="8799" y="9192"/>
                    <a:pt x="8478" y="9192"/>
                  </a:cubicBezTo>
                  <a:lnTo>
                    <a:pt x="7870" y="9192"/>
                  </a:lnTo>
                  <a:lnTo>
                    <a:pt x="7549" y="8120"/>
                  </a:lnTo>
                  <a:lnTo>
                    <a:pt x="10240" y="8120"/>
                  </a:lnTo>
                  <a:cubicBezTo>
                    <a:pt x="10835" y="8120"/>
                    <a:pt x="11311" y="7644"/>
                    <a:pt x="11311" y="7049"/>
                  </a:cubicBezTo>
                  <a:lnTo>
                    <a:pt x="11311" y="1072"/>
                  </a:lnTo>
                  <a:cubicBezTo>
                    <a:pt x="11299" y="488"/>
                    <a:pt x="10823" y="0"/>
                    <a:pt x="10228" y="0"/>
                  </a:cubicBezTo>
                  <a:lnTo>
                    <a:pt x="2786" y="0"/>
                  </a:lnTo>
                  <a:cubicBezTo>
                    <a:pt x="2691" y="0"/>
                    <a:pt x="2620" y="72"/>
                    <a:pt x="2620" y="155"/>
                  </a:cubicBezTo>
                  <a:cubicBezTo>
                    <a:pt x="2620" y="250"/>
                    <a:pt x="2691" y="322"/>
                    <a:pt x="2786" y="322"/>
                  </a:cubicBezTo>
                  <a:lnTo>
                    <a:pt x="10228" y="322"/>
                  </a:lnTo>
                  <a:cubicBezTo>
                    <a:pt x="10621" y="322"/>
                    <a:pt x="10966" y="655"/>
                    <a:pt x="10966" y="1072"/>
                  </a:cubicBezTo>
                  <a:lnTo>
                    <a:pt x="10966" y="7049"/>
                  </a:lnTo>
                  <a:cubicBezTo>
                    <a:pt x="10966" y="7453"/>
                    <a:pt x="10645" y="7799"/>
                    <a:pt x="10228" y="7799"/>
                  </a:cubicBezTo>
                  <a:lnTo>
                    <a:pt x="1072" y="7799"/>
                  </a:lnTo>
                  <a:cubicBezTo>
                    <a:pt x="667" y="7799"/>
                    <a:pt x="322" y="7465"/>
                    <a:pt x="322" y="7049"/>
                  </a:cubicBezTo>
                  <a:lnTo>
                    <a:pt x="322" y="1072"/>
                  </a:lnTo>
                  <a:cubicBezTo>
                    <a:pt x="322" y="667"/>
                    <a:pt x="655" y="322"/>
                    <a:pt x="1072" y="322"/>
                  </a:cubicBezTo>
                  <a:lnTo>
                    <a:pt x="2108" y="322"/>
                  </a:lnTo>
                  <a:cubicBezTo>
                    <a:pt x="2203" y="322"/>
                    <a:pt x="2275" y="250"/>
                    <a:pt x="2275" y="155"/>
                  </a:cubicBezTo>
                  <a:cubicBezTo>
                    <a:pt x="2275" y="72"/>
                    <a:pt x="2203" y="0"/>
                    <a:pt x="2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7"/>
            <p:cNvSpPr/>
            <p:nvPr/>
          </p:nvSpPr>
          <p:spPr>
            <a:xfrm>
              <a:off x="1986877" y="2331313"/>
              <a:ext cx="302117" cy="184909"/>
            </a:xfrm>
            <a:custGeom>
              <a:avLst/>
              <a:gdLst/>
              <a:ahLst/>
              <a:cxnLst/>
              <a:rect l="l" t="t" r="r" b="b"/>
              <a:pathLst>
                <a:path w="9514" h="5823" extrusionOk="0">
                  <a:moveTo>
                    <a:pt x="179" y="0"/>
                  </a:moveTo>
                  <a:cubicBezTo>
                    <a:pt x="72" y="0"/>
                    <a:pt x="0" y="71"/>
                    <a:pt x="0" y="179"/>
                  </a:cubicBezTo>
                  <a:lnTo>
                    <a:pt x="0" y="5656"/>
                  </a:lnTo>
                  <a:cubicBezTo>
                    <a:pt x="0" y="5739"/>
                    <a:pt x="72" y="5822"/>
                    <a:pt x="167" y="5822"/>
                  </a:cubicBezTo>
                  <a:lnTo>
                    <a:pt x="9347" y="5822"/>
                  </a:lnTo>
                  <a:cubicBezTo>
                    <a:pt x="9430" y="5822"/>
                    <a:pt x="9513" y="5739"/>
                    <a:pt x="9513" y="5656"/>
                  </a:cubicBezTo>
                  <a:lnTo>
                    <a:pt x="9513" y="5072"/>
                  </a:lnTo>
                  <a:cubicBezTo>
                    <a:pt x="9513" y="4989"/>
                    <a:pt x="9430" y="4905"/>
                    <a:pt x="9347" y="4905"/>
                  </a:cubicBezTo>
                  <a:cubicBezTo>
                    <a:pt x="9252" y="4905"/>
                    <a:pt x="9180" y="4989"/>
                    <a:pt x="9180" y="5072"/>
                  </a:cubicBezTo>
                  <a:lnTo>
                    <a:pt x="9180" y="5489"/>
                  </a:lnTo>
                  <a:lnTo>
                    <a:pt x="346" y="5489"/>
                  </a:lnTo>
                  <a:lnTo>
                    <a:pt x="346" y="345"/>
                  </a:lnTo>
                  <a:lnTo>
                    <a:pt x="9180" y="345"/>
                  </a:lnTo>
                  <a:lnTo>
                    <a:pt x="9180" y="4405"/>
                  </a:lnTo>
                  <a:cubicBezTo>
                    <a:pt x="9168" y="4489"/>
                    <a:pt x="9240" y="4572"/>
                    <a:pt x="9347" y="4572"/>
                  </a:cubicBezTo>
                  <a:cubicBezTo>
                    <a:pt x="9430" y="4572"/>
                    <a:pt x="9513" y="4489"/>
                    <a:pt x="9513" y="4405"/>
                  </a:cubicBezTo>
                  <a:lnTo>
                    <a:pt x="9513" y="179"/>
                  </a:lnTo>
                  <a:cubicBezTo>
                    <a:pt x="9513" y="71"/>
                    <a:pt x="9430" y="0"/>
                    <a:pt x="9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7"/>
            <p:cNvSpPr/>
            <p:nvPr/>
          </p:nvSpPr>
          <p:spPr>
            <a:xfrm>
              <a:off x="2131521" y="2526701"/>
              <a:ext cx="11908" cy="10638"/>
            </a:xfrm>
            <a:custGeom>
              <a:avLst/>
              <a:gdLst/>
              <a:ahLst/>
              <a:cxnLst/>
              <a:rect l="l" t="t" r="r" b="b"/>
              <a:pathLst>
                <a:path w="375" h="335" extrusionOk="0">
                  <a:moveTo>
                    <a:pt x="176" y="0"/>
                  </a:moveTo>
                  <a:cubicBezTo>
                    <a:pt x="167" y="0"/>
                    <a:pt x="158" y="1"/>
                    <a:pt x="148" y="3"/>
                  </a:cubicBezTo>
                  <a:cubicBezTo>
                    <a:pt x="77" y="26"/>
                    <a:pt x="17" y="86"/>
                    <a:pt x="17" y="157"/>
                  </a:cubicBezTo>
                  <a:cubicBezTo>
                    <a:pt x="1" y="258"/>
                    <a:pt x="95" y="334"/>
                    <a:pt x="186" y="334"/>
                  </a:cubicBezTo>
                  <a:cubicBezTo>
                    <a:pt x="225" y="334"/>
                    <a:pt x="263" y="320"/>
                    <a:pt x="291" y="288"/>
                  </a:cubicBezTo>
                  <a:cubicBezTo>
                    <a:pt x="375" y="229"/>
                    <a:pt x="375" y="145"/>
                    <a:pt x="327" y="86"/>
                  </a:cubicBezTo>
                  <a:cubicBezTo>
                    <a:pt x="296" y="34"/>
                    <a:pt x="238" y="0"/>
                    <a:pt x="1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8" name="Google Shape;788;p57"/>
          <p:cNvSpPr/>
          <p:nvPr/>
        </p:nvSpPr>
        <p:spPr>
          <a:xfrm rot="5400000">
            <a:off x="4762000" y="3349145"/>
            <a:ext cx="1166049" cy="1011761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9" name="Google Shape;789;p57"/>
          <p:cNvGrpSpPr/>
          <p:nvPr/>
        </p:nvGrpSpPr>
        <p:grpSpPr>
          <a:xfrm>
            <a:off x="5136927" y="3606342"/>
            <a:ext cx="263796" cy="456972"/>
            <a:chOff x="2656082" y="2287427"/>
            <a:chExt cx="207582" cy="359594"/>
          </a:xfrm>
        </p:grpSpPr>
        <p:sp>
          <p:nvSpPr>
            <p:cNvPr id="790" name="Google Shape;790;p57"/>
            <p:cNvSpPr/>
            <p:nvPr/>
          </p:nvSpPr>
          <p:spPr>
            <a:xfrm>
              <a:off x="2656082" y="2287427"/>
              <a:ext cx="207582" cy="359594"/>
            </a:xfrm>
            <a:custGeom>
              <a:avLst/>
              <a:gdLst/>
              <a:ahLst/>
              <a:cxnLst/>
              <a:rect l="l" t="t" r="r" b="b"/>
              <a:pathLst>
                <a:path w="6537" h="11324" extrusionOk="0">
                  <a:moveTo>
                    <a:pt x="5704" y="334"/>
                  </a:moveTo>
                  <a:cubicBezTo>
                    <a:pt x="5965" y="334"/>
                    <a:pt x="6192" y="561"/>
                    <a:pt x="6192" y="834"/>
                  </a:cubicBezTo>
                  <a:lnTo>
                    <a:pt x="6192" y="1323"/>
                  </a:lnTo>
                  <a:lnTo>
                    <a:pt x="346" y="1323"/>
                  </a:lnTo>
                  <a:lnTo>
                    <a:pt x="346" y="834"/>
                  </a:lnTo>
                  <a:cubicBezTo>
                    <a:pt x="346" y="561"/>
                    <a:pt x="560" y="334"/>
                    <a:pt x="834" y="334"/>
                  </a:cubicBezTo>
                  <a:close/>
                  <a:moveTo>
                    <a:pt x="6192" y="1644"/>
                  </a:moveTo>
                  <a:lnTo>
                    <a:pt x="6192" y="8990"/>
                  </a:lnTo>
                  <a:lnTo>
                    <a:pt x="1501" y="8990"/>
                  </a:lnTo>
                  <a:cubicBezTo>
                    <a:pt x="1405" y="8990"/>
                    <a:pt x="1334" y="9062"/>
                    <a:pt x="1334" y="9145"/>
                  </a:cubicBezTo>
                  <a:cubicBezTo>
                    <a:pt x="1334" y="9240"/>
                    <a:pt x="1405" y="9312"/>
                    <a:pt x="1501" y="9312"/>
                  </a:cubicBezTo>
                  <a:lnTo>
                    <a:pt x="6192" y="9312"/>
                  </a:lnTo>
                  <a:lnTo>
                    <a:pt x="6192" y="10478"/>
                  </a:lnTo>
                  <a:cubicBezTo>
                    <a:pt x="6192" y="10740"/>
                    <a:pt x="5965" y="10967"/>
                    <a:pt x="5704" y="10967"/>
                  </a:cubicBezTo>
                  <a:lnTo>
                    <a:pt x="834" y="10967"/>
                  </a:lnTo>
                  <a:cubicBezTo>
                    <a:pt x="560" y="10967"/>
                    <a:pt x="346" y="10740"/>
                    <a:pt x="346" y="10478"/>
                  </a:cubicBezTo>
                  <a:lnTo>
                    <a:pt x="346" y="9312"/>
                  </a:lnTo>
                  <a:lnTo>
                    <a:pt x="834" y="9312"/>
                  </a:lnTo>
                  <a:cubicBezTo>
                    <a:pt x="917" y="9312"/>
                    <a:pt x="1001" y="9240"/>
                    <a:pt x="1001" y="9145"/>
                  </a:cubicBezTo>
                  <a:cubicBezTo>
                    <a:pt x="1001" y="9062"/>
                    <a:pt x="917" y="8990"/>
                    <a:pt x="834" y="8990"/>
                  </a:cubicBezTo>
                  <a:lnTo>
                    <a:pt x="346" y="8990"/>
                  </a:lnTo>
                  <a:lnTo>
                    <a:pt x="346" y="1644"/>
                  </a:lnTo>
                  <a:close/>
                  <a:moveTo>
                    <a:pt x="834" y="1"/>
                  </a:moveTo>
                  <a:cubicBezTo>
                    <a:pt x="370" y="1"/>
                    <a:pt x="0" y="370"/>
                    <a:pt x="0" y="834"/>
                  </a:cubicBezTo>
                  <a:lnTo>
                    <a:pt x="0" y="10490"/>
                  </a:lnTo>
                  <a:cubicBezTo>
                    <a:pt x="0" y="10955"/>
                    <a:pt x="370" y="11324"/>
                    <a:pt x="834" y="11324"/>
                  </a:cubicBezTo>
                  <a:lnTo>
                    <a:pt x="5704" y="11324"/>
                  </a:lnTo>
                  <a:cubicBezTo>
                    <a:pt x="6156" y="11324"/>
                    <a:pt x="6537" y="10955"/>
                    <a:pt x="6537" y="10490"/>
                  </a:cubicBezTo>
                  <a:lnTo>
                    <a:pt x="6537" y="834"/>
                  </a:lnTo>
                  <a:cubicBezTo>
                    <a:pt x="6513" y="370"/>
                    <a:pt x="6144" y="1"/>
                    <a:pt x="570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7"/>
            <p:cNvSpPr/>
            <p:nvPr/>
          </p:nvSpPr>
          <p:spPr>
            <a:xfrm>
              <a:off x="2754395" y="2308608"/>
              <a:ext cx="31787" cy="10257"/>
            </a:xfrm>
            <a:custGeom>
              <a:avLst/>
              <a:gdLst/>
              <a:ahLst/>
              <a:cxnLst/>
              <a:rect l="l" t="t" r="r" b="b"/>
              <a:pathLst>
                <a:path w="1001" h="323" extrusionOk="0">
                  <a:moveTo>
                    <a:pt x="167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22"/>
                    <a:pt x="167" y="322"/>
                  </a:cubicBezTo>
                  <a:lnTo>
                    <a:pt x="834" y="322"/>
                  </a:lnTo>
                  <a:cubicBezTo>
                    <a:pt x="917" y="322"/>
                    <a:pt x="1000" y="251"/>
                    <a:pt x="1000" y="167"/>
                  </a:cubicBezTo>
                  <a:cubicBezTo>
                    <a:pt x="1000" y="72"/>
                    <a:pt x="917" y="1"/>
                    <a:pt x="8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7"/>
            <p:cNvSpPr/>
            <p:nvPr/>
          </p:nvSpPr>
          <p:spPr>
            <a:xfrm>
              <a:off x="2743789" y="2594053"/>
              <a:ext cx="31406" cy="31056"/>
            </a:xfrm>
            <a:custGeom>
              <a:avLst/>
              <a:gdLst/>
              <a:ahLst/>
              <a:cxnLst/>
              <a:rect l="l" t="t" r="r" b="b"/>
              <a:pathLst>
                <a:path w="989" h="978" extrusionOk="0">
                  <a:moveTo>
                    <a:pt x="501" y="322"/>
                  </a:moveTo>
                  <a:cubicBezTo>
                    <a:pt x="584" y="322"/>
                    <a:pt x="656" y="406"/>
                    <a:pt x="656" y="489"/>
                  </a:cubicBezTo>
                  <a:cubicBezTo>
                    <a:pt x="656" y="584"/>
                    <a:pt x="584" y="656"/>
                    <a:pt x="501" y="656"/>
                  </a:cubicBezTo>
                  <a:cubicBezTo>
                    <a:pt x="406" y="656"/>
                    <a:pt x="334" y="584"/>
                    <a:pt x="334" y="489"/>
                  </a:cubicBezTo>
                  <a:cubicBezTo>
                    <a:pt x="334" y="406"/>
                    <a:pt x="406" y="322"/>
                    <a:pt x="501" y="322"/>
                  </a:cubicBezTo>
                  <a:close/>
                  <a:moveTo>
                    <a:pt x="501" y="1"/>
                  </a:moveTo>
                  <a:cubicBezTo>
                    <a:pt x="227" y="1"/>
                    <a:pt x="1" y="227"/>
                    <a:pt x="1" y="489"/>
                  </a:cubicBezTo>
                  <a:cubicBezTo>
                    <a:pt x="1" y="763"/>
                    <a:pt x="227" y="977"/>
                    <a:pt x="501" y="977"/>
                  </a:cubicBezTo>
                  <a:cubicBezTo>
                    <a:pt x="763" y="977"/>
                    <a:pt x="989" y="763"/>
                    <a:pt x="989" y="489"/>
                  </a:cubicBezTo>
                  <a:cubicBezTo>
                    <a:pt x="989" y="227"/>
                    <a:pt x="775" y="1"/>
                    <a:pt x="5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7"/>
            <p:cNvSpPr/>
            <p:nvPr/>
          </p:nvSpPr>
          <p:spPr>
            <a:xfrm>
              <a:off x="2733596" y="2308608"/>
              <a:ext cx="10225" cy="10257"/>
            </a:xfrm>
            <a:custGeom>
              <a:avLst/>
              <a:gdLst/>
              <a:ahLst/>
              <a:cxnLst/>
              <a:rect l="l" t="t" r="r" b="b"/>
              <a:pathLst>
                <a:path w="322" h="323" extrusionOk="0">
                  <a:moveTo>
                    <a:pt x="155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51"/>
                    <a:pt x="72" y="322"/>
                    <a:pt x="155" y="322"/>
                  </a:cubicBezTo>
                  <a:cubicBezTo>
                    <a:pt x="250" y="322"/>
                    <a:pt x="322" y="251"/>
                    <a:pt x="322" y="167"/>
                  </a:cubicBezTo>
                  <a:cubicBezTo>
                    <a:pt x="322" y="72"/>
                    <a:pt x="250" y="1"/>
                    <a:pt x="1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58"/>
          <p:cNvSpPr txBox="1">
            <a:spLocks noGrp="1"/>
          </p:cNvSpPr>
          <p:nvPr>
            <p:ph type="ctrTitle"/>
          </p:nvPr>
        </p:nvSpPr>
        <p:spPr>
          <a:xfrm>
            <a:off x="2722350" y="539500"/>
            <a:ext cx="3699300" cy="9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با تشکر!</a:t>
            </a:r>
            <a:endParaRPr/>
          </a:p>
        </p:txBody>
      </p:sp>
      <p:grpSp>
        <p:nvGrpSpPr>
          <p:cNvPr id="800" name="Google Shape;800;p58"/>
          <p:cNvGrpSpPr/>
          <p:nvPr/>
        </p:nvGrpSpPr>
        <p:grpSpPr>
          <a:xfrm>
            <a:off x="3771614" y="3118344"/>
            <a:ext cx="382925" cy="382925"/>
            <a:chOff x="6942682" y="3227587"/>
            <a:chExt cx="382925" cy="382925"/>
          </a:xfrm>
        </p:grpSpPr>
        <p:sp>
          <p:nvSpPr>
            <p:cNvPr id="801" name="Google Shape;801;p58"/>
            <p:cNvSpPr/>
            <p:nvPr/>
          </p:nvSpPr>
          <p:spPr>
            <a:xfrm>
              <a:off x="6942682" y="3227587"/>
              <a:ext cx="382925" cy="382925"/>
            </a:xfrm>
            <a:custGeom>
              <a:avLst/>
              <a:gdLst/>
              <a:ahLst/>
              <a:cxnLst/>
              <a:rect l="l" t="t" r="r" b="b"/>
              <a:pathLst>
                <a:path w="75416" h="75416" extrusionOk="0">
                  <a:moveTo>
                    <a:pt x="37708" y="4061"/>
                  </a:moveTo>
                  <a:cubicBezTo>
                    <a:pt x="56272" y="4061"/>
                    <a:pt x="71355" y="19144"/>
                    <a:pt x="71355" y="37708"/>
                  </a:cubicBezTo>
                  <a:cubicBezTo>
                    <a:pt x="71355" y="56272"/>
                    <a:pt x="56272" y="71355"/>
                    <a:pt x="37708" y="71355"/>
                  </a:cubicBezTo>
                  <a:cubicBezTo>
                    <a:pt x="19144" y="71355"/>
                    <a:pt x="4061" y="56272"/>
                    <a:pt x="4061" y="37708"/>
                  </a:cubicBezTo>
                  <a:cubicBezTo>
                    <a:pt x="4061" y="19144"/>
                    <a:pt x="19144" y="4061"/>
                    <a:pt x="37708" y="4061"/>
                  </a:cubicBezTo>
                  <a:close/>
                  <a:moveTo>
                    <a:pt x="37708" y="0"/>
                  </a:moveTo>
                  <a:cubicBezTo>
                    <a:pt x="16906" y="0"/>
                    <a:pt x="0" y="16907"/>
                    <a:pt x="0" y="37708"/>
                  </a:cubicBezTo>
                  <a:cubicBezTo>
                    <a:pt x="0" y="58509"/>
                    <a:pt x="16906" y="75416"/>
                    <a:pt x="37708" y="75416"/>
                  </a:cubicBezTo>
                  <a:cubicBezTo>
                    <a:pt x="58509" y="75416"/>
                    <a:pt x="75415" y="58509"/>
                    <a:pt x="75415" y="37708"/>
                  </a:cubicBezTo>
                  <a:cubicBezTo>
                    <a:pt x="75415" y="16907"/>
                    <a:pt x="58509" y="0"/>
                    <a:pt x="377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8"/>
            <p:cNvSpPr/>
            <p:nvPr/>
          </p:nvSpPr>
          <p:spPr>
            <a:xfrm>
              <a:off x="7080698" y="3304593"/>
              <a:ext cx="106465" cy="229335"/>
            </a:xfrm>
            <a:custGeom>
              <a:avLst/>
              <a:gdLst/>
              <a:ahLst/>
              <a:cxnLst/>
              <a:rect l="l" t="t" r="r" b="b"/>
              <a:pathLst>
                <a:path w="20968" h="45167" extrusionOk="0">
                  <a:moveTo>
                    <a:pt x="4642" y="22708"/>
                  </a:moveTo>
                  <a:lnTo>
                    <a:pt x="4642" y="44586"/>
                  </a:lnTo>
                  <a:cubicBezTo>
                    <a:pt x="4642" y="44918"/>
                    <a:pt x="4890" y="45167"/>
                    <a:pt x="5139" y="45167"/>
                  </a:cubicBezTo>
                  <a:lnTo>
                    <a:pt x="13261" y="45167"/>
                  </a:lnTo>
                  <a:cubicBezTo>
                    <a:pt x="13592" y="45167"/>
                    <a:pt x="13841" y="44918"/>
                    <a:pt x="13841" y="44586"/>
                  </a:cubicBezTo>
                  <a:lnTo>
                    <a:pt x="13841" y="22376"/>
                  </a:lnTo>
                  <a:lnTo>
                    <a:pt x="19725" y="22376"/>
                  </a:lnTo>
                  <a:cubicBezTo>
                    <a:pt x="20056" y="22376"/>
                    <a:pt x="20305" y="22128"/>
                    <a:pt x="20305" y="21879"/>
                  </a:cubicBezTo>
                  <a:lnTo>
                    <a:pt x="20885" y="15166"/>
                  </a:lnTo>
                  <a:cubicBezTo>
                    <a:pt x="20885" y="14835"/>
                    <a:pt x="20636" y="14586"/>
                    <a:pt x="20305" y="14586"/>
                  </a:cubicBezTo>
                  <a:lnTo>
                    <a:pt x="13841" y="14586"/>
                  </a:lnTo>
                  <a:lnTo>
                    <a:pt x="13841" y="9779"/>
                  </a:lnTo>
                  <a:cubicBezTo>
                    <a:pt x="13841" y="8702"/>
                    <a:pt x="14752" y="7790"/>
                    <a:pt x="15830" y="7790"/>
                  </a:cubicBezTo>
                  <a:lnTo>
                    <a:pt x="20388" y="7790"/>
                  </a:lnTo>
                  <a:cubicBezTo>
                    <a:pt x="20719" y="7790"/>
                    <a:pt x="20968" y="7542"/>
                    <a:pt x="20968" y="7210"/>
                  </a:cubicBezTo>
                  <a:lnTo>
                    <a:pt x="20968" y="498"/>
                  </a:lnTo>
                  <a:cubicBezTo>
                    <a:pt x="20968" y="249"/>
                    <a:pt x="20719" y="0"/>
                    <a:pt x="20388" y="0"/>
                  </a:cubicBezTo>
                  <a:lnTo>
                    <a:pt x="12763" y="0"/>
                  </a:lnTo>
                  <a:cubicBezTo>
                    <a:pt x="8288" y="0"/>
                    <a:pt x="4642" y="3647"/>
                    <a:pt x="4642" y="8122"/>
                  </a:cubicBezTo>
                  <a:lnTo>
                    <a:pt x="4642" y="14586"/>
                  </a:lnTo>
                  <a:lnTo>
                    <a:pt x="581" y="14586"/>
                  </a:lnTo>
                  <a:cubicBezTo>
                    <a:pt x="249" y="14586"/>
                    <a:pt x="1" y="14835"/>
                    <a:pt x="1" y="15083"/>
                  </a:cubicBezTo>
                  <a:lnTo>
                    <a:pt x="1" y="21796"/>
                  </a:lnTo>
                  <a:cubicBezTo>
                    <a:pt x="1" y="22128"/>
                    <a:pt x="249" y="22376"/>
                    <a:pt x="581" y="22376"/>
                  </a:cubicBezTo>
                  <a:lnTo>
                    <a:pt x="4642" y="22376"/>
                  </a:lnTo>
                  <a:lnTo>
                    <a:pt x="4642" y="227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3" name="Google Shape;803;p58"/>
          <p:cNvSpPr/>
          <p:nvPr/>
        </p:nvSpPr>
        <p:spPr>
          <a:xfrm>
            <a:off x="4382221" y="3118344"/>
            <a:ext cx="380401" cy="380401"/>
          </a:xfrm>
          <a:custGeom>
            <a:avLst/>
            <a:gdLst/>
            <a:ahLst/>
            <a:cxnLst/>
            <a:rect l="l" t="t" r="r" b="b"/>
            <a:pathLst>
              <a:path w="74919" h="74919" extrusionOk="0">
                <a:moveTo>
                  <a:pt x="50056" y="22293"/>
                </a:moveTo>
                <a:cubicBezTo>
                  <a:pt x="48565" y="22293"/>
                  <a:pt x="47322" y="23536"/>
                  <a:pt x="47322" y="25028"/>
                </a:cubicBezTo>
                <a:cubicBezTo>
                  <a:pt x="47322" y="26603"/>
                  <a:pt x="48565" y="27846"/>
                  <a:pt x="50056" y="27846"/>
                </a:cubicBezTo>
                <a:cubicBezTo>
                  <a:pt x="51631" y="27846"/>
                  <a:pt x="52874" y="26603"/>
                  <a:pt x="52874" y="25028"/>
                </a:cubicBezTo>
                <a:cubicBezTo>
                  <a:pt x="52874" y="23536"/>
                  <a:pt x="51631" y="22293"/>
                  <a:pt x="50056" y="22293"/>
                </a:cubicBezTo>
                <a:close/>
                <a:moveTo>
                  <a:pt x="37791" y="30000"/>
                </a:moveTo>
                <a:cubicBezTo>
                  <a:pt x="41852" y="30000"/>
                  <a:pt x="45250" y="33315"/>
                  <a:pt x="45250" y="37459"/>
                </a:cubicBezTo>
                <a:cubicBezTo>
                  <a:pt x="45250" y="41603"/>
                  <a:pt x="41852" y="44918"/>
                  <a:pt x="37791" y="44918"/>
                </a:cubicBezTo>
                <a:cubicBezTo>
                  <a:pt x="33647" y="44918"/>
                  <a:pt x="30332" y="41603"/>
                  <a:pt x="30332" y="37459"/>
                </a:cubicBezTo>
                <a:cubicBezTo>
                  <a:pt x="30332" y="33315"/>
                  <a:pt x="33647" y="30000"/>
                  <a:pt x="37791" y="30000"/>
                </a:cubicBezTo>
                <a:close/>
                <a:moveTo>
                  <a:pt x="37791" y="25857"/>
                </a:moveTo>
                <a:cubicBezTo>
                  <a:pt x="31327" y="25857"/>
                  <a:pt x="26106" y="31078"/>
                  <a:pt x="26106" y="37459"/>
                </a:cubicBezTo>
                <a:cubicBezTo>
                  <a:pt x="26106" y="43840"/>
                  <a:pt x="31327" y="49061"/>
                  <a:pt x="37791" y="49061"/>
                </a:cubicBezTo>
                <a:cubicBezTo>
                  <a:pt x="44172" y="49061"/>
                  <a:pt x="49393" y="43840"/>
                  <a:pt x="49393" y="37459"/>
                </a:cubicBezTo>
                <a:cubicBezTo>
                  <a:pt x="49393" y="31078"/>
                  <a:pt x="44172" y="25857"/>
                  <a:pt x="37791" y="25857"/>
                </a:cubicBezTo>
                <a:close/>
                <a:moveTo>
                  <a:pt x="47073" y="18067"/>
                </a:moveTo>
                <a:cubicBezTo>
                  <a:pt x="52460" y="18067"/>
                  <a:pt x="56769" y="22376"/>
                  <a:pt x="56769" y="27763"/>
                </a:cubicBezTo>
                <a:lnTo>
                  <a:pt x="56769" y="46492"/>
                </a:lnTo>
                <a:cubicBezTo>
                  <a:pt x="56769" y="51879"/>
                  <a:pt x="52460" y="56271"/>
                  <a:pt x="47073" y="56271"/>
                </a:cubicBezTo>
                <a:lnTo>
                  <a:pt x="28343" y="56271"/>
                </a:lnTo>
                <a:cubicBezTo>
                  <a:pt x="22957" y="56271"/>
                  <a:pt x="18564" y="51879"/>
                  <a:pt x="18564" y="46492"/>
                </a:cubicBezTo>
                <a:lnTo>
                  <a:pt x="18564" y="27763"/>
                </a:lnTo>
                <a:cubicBezTo>
                  <a:pt x="18564" y="22376"/>
                  <a:pt x="22957" y="18067"/>
                  <a:pt x="28343" y="18067"/>
                </a:cubicBezTo>
                <a:close/>
                <a:moveTo>
                  <a:pt x="28343" y="13591"/>
                </a:moveTo>
                <a:cubicBezTo>
                  <a:pt x="20470" y="13591"/>
                  <a:pt x="14089" y="19973"/>
                  <a:pt x="14089" y="27763"/>
                </a:cubicBezTo>
                <a:lnTo>
                  <a:pt x="14089" y="46492"/>
                </a:lnTo>
                <a:cubicBezTo>
                  <a:pt x="14089" y="54365"/>
                  <a:pt x="20470" y="60747"/>
                  <a:pt x="28343" y="60747"/>
                </a:cubicBezTo>
                <a:lnTo>
                  <a:pt x="47073" y="60747"/>
                </a:lnTo>
                <a:cubicBezTo>
                  <a:pt x="54863" y="60747"/>
                  <a:pt x="61244" y="54365"/>
                  <a:pt x="61244" y="46492"/>
                </a:cubicBezTo>
                <a:lnTo>
                  <a:pt x="61244" y="27763"/>
                </a:lnTo>
                <a:cubicBezTo>
                  <a:pt x="61244" y="19973"/>
                  <a:pt x="54863" y="13591"/>
                  <a:pt x="47073" y="13591"/>
                </a:cubicBezTo>
                <a:close/>
                <a:moveTo>
                  <a:pt x="37460" y="3564"/>
                </a:moveTo>
                <a:cubicBezTo>
                  <a:pt x="56106" y="3564"/>
                  <a:pt x="71355" y="18730"/>
                  <a:pt x="71355" y="37459"/>
                </a:cubicBezTo>
                <a:cubicBezTo>
                  <a:pt x="71355" y="56106"/>
                  <a:pt x="56106" y="71354"/>
                  <a:pt x="37460" y="71354"/>
                </a:cubicBezTo>
                <a:cubicBezTo>
                  <a:pt x="18730" y="71354"/>
                  <a:pt x="3564" y="56106"/>
                  <a:pt x="3564" y="37459"/>
                </a:cubicBezTo>
                <a:cubicBezTo>
                  <a:pt x="3564" y="18730"/>
                  <a:pt x="18730" y="3564"/>
                  <a:pt x="37460" y="3564"/>
                </a:cubicBezTo>
                <a:close/>
                <a:moveTo>
                  <a:pt x="37460" y="0"/>
                </a:moveTo>
                <a:cubicBezTo>
                  <a:pt x="16824" y="0"/>
                  <a:pt x="0" y="16823"/>
                  <a:pt x="0" y="37459"/>
                </a:cubicBezTo>
                <a:cubicBezTo>
                  <a:pt x="0" y="58095"/>
                  <a:pt x="16824" y="74918"/>
                  <a:pt x="37460" y="74918"/>
                </a:cubicBezTo>
                <a:cubicBezTo>
                  <a:pt x="58095" y="74918"/>
                  <a:pt x="74919" y="58095"/>
                  <a:pt x="74919" y="37459"/>
                </a:cubicBezTo>
                <a:cubicBezTo>
                  <a:pt x="74919" y="16823"/>
                  <a:pt x="58095" y="0"/>
                  <a:pt x="3746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4" name="Google Shape;804;p58"/>
          <p:cNvGrpSpPr/>
          <p:nvPr/>
        </p:nvGrpSpPr>
        <p:grpSpPr>
          <a:xfrm>
            <a:off x="4990304" y="3118344"/>
            <a:ext cx="382082" cy="382087"/>
            <a:chOff x="8008972" y="3228847"/>
            <a:chExt cx="382082" cy="382087"/>
          </a:xfrm>
        </p:grpSpPr>
        <p:sp>
          <p:nvSpPr>
            <p:cNvPr id="805" name="Google Shape;805;p58"/>
            <p:cNvSpPr/>
            <p:nvPr/>
          </p:nvSpPr>
          <p:spPr>
            <a:xfrm>
              <a:off x="8008972" y="3228847"/>
              <a:ext cx="382082" cy="382087"/>
            </a:xfrm>
            <a:custGeom>
              <a:avLst/>
              <a:gdLst/>
              <a:ahLst/>
              <a:cxnLst/>
              <a:rect l="l" t="t" r="r" b="b"/>
              <a:pathLst>
                <a:path w="75250" h="75251" extrusionOk="0">
                  <a:moveTo>
                    <a:pt x="37625" y="4062"/>
                  </a:moveTo>
                  <a:cubicBezTo>
                    <a:pt x="56189" y="4062"/>
                    <a:pt x="71189" y="19062"/>
                    <a:pt x="71189" y="37626"/>
                  </a:cubicBezTo>
                  <a:cubicBezTo>
                    <a:pt x="71189" y="56107"/>
                    <a:pt x="56189" y="71190"/>
                    <a:pt x="37625" y="71190"/>
                  </a:cubicBezTo>
                  <a:cubicBezTo>
                    <a:pt x="19144" y="71190"/>
                    <a:pt x="4061" y="56107"/>
                    <a:pt x="4061" y="37626"/>
                  </a:cubicBezTo>
                  <a:cubicBezTo>
                    <a:pt x="4061" y="19062"/>
                    <a:pt x="19144" y="4062"/>
                    <a:pt x="37625" y="4062"/>
                  </a:cubicBezTo>
                  <a:close/>
                  <a:moveTo>
                    <a:pt x="37625" y="1"/>
                  </a:moveTo>
                  <a:cubicBezTo>
                    <a:pt x="16906" y="1"/>
                    <a:pt x="0" y="16907"/>
                    <a:pt x="0" y="37626"/>
                  </a:cubicBezTo>
                  <a:cubicBezTo>
                    <a:pt x="0" y="58344"/>
                    <a:pt x="16906" y="75251"/>
                    <a:pt x="37625" y="75251"/>
                  </a:cubicBezTo>
                  <a:cubicBezTo>
                    <a:pt x="58426" y="75251"/>
                    <a:pt x="75250" y="58344"/>
                    <a:pt x="75250" y="37626"/>
                  </a:cubicBezTo>
                  <a:cubicBezTo>
                    <a:pt x="75250" y="16907"/>
                    <a:pt x="58426" y="1"/>
                    <a:pt x="376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8"/>
            <p:cNvSpPr/>
            <p:nvPr/>
          </p:nvSpPr>
          <p:spPr>
            <a:xfrm>
              <a:off x="8109121" y="3375708"/>
              <a:ext cx="199038" cy="133396"/>
            </a:xfrm>
            <a:custGeom>
              <a:avLst/>
              <a:gdLst/>
              <a:ahLst/>
              <a:cxnLst/>
              <a:rect l="l" t="t" r="r" b="b"/>
              <a:pathLst>
                <a:path w="39200" h="26272" extrusionOk="0">
                  <a:moveTo>
                    <a:pt x="663" y="663"/>
                  </a:moveTo>
                  <a:cubicBezTo>
                    <a:pt x="249" y="663"/>
                    <a:pt x="0" y="912"/>
                    <a:pt x="0" y="1243"/>
                  </a:cubicBezTo>
                  <a:lnTo>
                    <a:pt x="0" y="25608"/>
                  </a:lnTo>
                  <a:cubicBezTo>
                    <a:pt x="0" y="25940"/>
                    <a:pt x="249" y="26271"/>
                    <a:pt x="663" y="26271"/>
                  </a:cubicBezTo>
                  <a:lnTo>
                    <a:pt x="7873" y="26271"/>
                  </a:lnTo>
                  <a:cubicBezTo>
                    <a:pt x="8205" y="26271"/>
                    <a:pt x="8536" y="25940"/>
                    <a:pt x="8536" y="25608"/>
                  </a:cubicBezTo>
                  <a:lnTo>
                    <a:pt x="8536" y="1243"/>
                  </a:lnTo>
                  <a:cubicBezTo>
                    <a:pt x="8536" y="912"/>
                    <a:pt x="8205" y="663"/>
                    <a:pt x="7873" y="663"/>
                  </a:cubicBezTo>
                  <a:close/>
                  <a:moveTo>
                    <a:pt x="29420" y="0"/>
                  </a:moveTo>
                  <a:cubicBezTo>
                    <a:pt x="24862" y="0"/>
                    <a:pt x="22873" y="2486"/>
                    <a:pt x="21713" y="4227"/>
                  </a:cubicBezTo>
                  <a:lnTo>
                    <a:pt x="21713" y="4309"/>
                  </a:lnTo>
                  <a:lnTo>
                    <a:pt x="21630" y="4309"/>
                  </a:lnTo>
                  <a:cubicBezTo>
                    <a:pt x="21713" y="4309"/>
                    <a:pt x="21713" y="4309"/>
                    <a:pt x="21713" y="4227"/>
                  </a:cubicBezTo>
                  <a:lnTo>
                    <a:pt x="21713" y="1243"/>
                  </a:lnTo>
                  <a:cubicBezTo>
                    <a:pt x="21713" y="912"/>
                    <a:pt x="21464" y="663"/>
                    <a:pt x="21133" y="663"/>
                  </a:cubicBezTo>
                  <a:lnTo>
                    <a:pt x="13840" y="663"/>
                  </a:lnTo>
                  <a:cubicBezTo>
                    <a:pt x="13509" y="663"/>
                    <a:pt x="13260" y="912"/>
                    <a:pt x="13260" y="1243"/>
                  </a:cubicBezTo>
                  <a:cubicBezTo>
                    <a:pt x="13343" y="5221"/>
                    <a:pt x="13260" y="22127"/>
                    <a:pt x="13177" y="25608"/>
                  </a:cubicBezTo>
                  <a:cubicBezTo>
                    <a:pt x="13177" y="25940"/>
                    <a:pt x="13509" y="26271"/>
                    <a:pt x="13840" y="26271"/>
                  </a:cubicBezTo>
                  <a:lnTo>
                    <a:pt x="21133" y="26271"/>
                  </a:lnTo>
                  <a:cubicBezTo>
                    <a:pt x="21464" y="26271"/>
                    <a:pt x="21713" y="25940"/>
                    <a:pt x="21713" y="25608"/>
                  </a:cubicBezTo>
                  <a:lnTo>
                    <a:pt x="21713" y="11934"/>
                  </a:lnTo>
                  <a:cubicBezTo>
                    <a:pt x="21713" y="11188"/>
                    <a:pt x="21796" y="10442"/>
                    <a:pt x="22045" y="9862"/>
                  </a:cubicBezTo>
                  <a:cubicBezTo>
                    <a:pt x="22625" y="8370"/>
                    <a:pt x="24034" y="6796"/>
                    <a:pt x="26354" y="6796"/>
                  </a:cubicBezTo>
                  <a:cubicBezTo>
                    <a:pt x="29420" y="6796"/>
                    <a:pt x="30664" y="9116"/>
                    <a:pt x="30664" y="12514"/>
                  </a:cubicBezTo>
                  <a:lnTo>
                    <a:pt x="30664" y="25608"/>
                  </a:lnTo>
                  <a:cubicBezTo>
                    <a:pt x="30664" y="25940"/>
                    <a:pt x="30995" y="26271"/>
                    <a:pt x="31327" y="26271"/>
                  </a:cubicBezTo>
                  <a:lnTo>
                    <a:pt x="38537" y="26271"/>
                  </a:lnTo>
                  <a:cubicBezTo>
                    <a:pt x="38951" y="26271"/>
                    <a:pt x="39200" y="25940"/>
                    <a:pt x="39200" y="25608"/>
                  </a:cubicBezTo>
                  <a:lnTo>
                    <a:pt x="39200" y="11519"/>
                  </a:lnTo>
                  <a:cubicBezTo>
                    <a:pt x="39200" y="3729"/>
                    <a:pt x="34973" y="0"/>
                    <a:pt x="294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8"/>
            <p:cNvSpPr/>
            <p:nvPr/>
          </p:nvSpPr>
          <p:spPr>
            <a:xfrm>
              <a:off x="8106171" y="3315951"/>
              <a:ext cx="46297" cy="46297"/>
            </a:xfrm>
            <a:custGeom>
              <a:avLst/>
              <a:gdLst/>
              <a:ahLst/>
              <a:cxnLst/>
              <a:rect l="l" t="t" r="r" b="b"/>
              <a:pathLst>
                <a:path w="9118" h="9118" extrusionOk="0">
                  <a:moveTo>
                    <a:pt x="4559" y="1"/>
                  </a:moveTo>
                  <a:cubicBezTo>
                    <a:pt x="2073" y="1"/>
                    <a:pt x="1" y="2073"/>
                    <a:pt x="1" y="4559"/>
                  </a:cubicBezTo>
                  <a:cubicBezTo>
                    <a:pt x="1" y="7128"/>
                    <a:pt x="2073" y="9117"/>
                    <a:pt x="4559" y="9117"/>
                  </a:cubicBezTo>
                  <a:cubicBezTo>
                    <a:pt x="7128" y="9117"/>
                    <a:pt x="9117" y="7128"/>
                    <a:pt x="9117" y="4559"/>
                  </a:cubicBezTo>
                  <a:cubicBezTo>
                    <a:pt x="9117" y="2073"/>
                    <a:pt x="7128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0FC6469-88FD-404A-AA09-A1763B5A25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>
              <a:lnSpc>
                <a:spcPct val="150000"/>
              </a:lnSpc>
            </a:pPr>
            <a:r>
              <a:rPr lang="fa-IR" dirty="0"/>
              <a:t>پارد وب مرجع دانلود تم و قالب پاورپوینت آماده و رایگان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59"/>
          <p:cNvSpPr txBox="1">
            <a:spLocks noGrp="1"/>
          </p:cNvSpPr>
          <p:nvPr>
            <p:ph type="title"/>
          </p:nvPr>
        </p:nvSpPr>
        <p:spPr>
          <a:xfrm>
            <a:off x="2128500" y="539500"/>
            <a:ext cx="48870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نمادهای جایگزین</a:t>
            </a:r>
            <a:endParaRPr/>
          </a:p>
        </p:txBody>
      </p:sp>
      <p:sp>
        <p:nvSpPr>
          <p:cNvPr id="814" name="Google Shape;814;p59"/>
          <p:cNvSpPr/>
          <p:nvPr/>
        </p:nvSpPr>
        <p:spPr>
          <a:xfrm>
            <a:off x="1298257" y="2053490"/>
            <a:ext cx="374296" cy="370951"/>
          </a:xfrm>
          <a:custGeom>
            <a:avLst/>
            <a:gdLst/>
            <a:ahLst/>
            <a:cxnLst/>
            <a:rect l="l" t="t" r="r" b="b"/>
            <a:pathLst>
              <a:path w="11750" h="11645" extrusionOk="0">
                <a:moveTo>
                  <a:pt x="5900" y="484"/>
                </a:moveTo>
                <a:cubicBezTo>
                  <a:pt x="6520" y="484"/>
                  <a:pt x="6833" y="1234"/>
                  <a:pt x="6392" y="1674"/>
                </a:cubicBezTo>
                <a:cubicBezTo>
                  <a:pt x="6250" y="1817"/>
                  <a:pt x="6076" y="1880"/>
                  <a:pt x="5904" y="1880"/>
                </a:cubicBezTo>
                <a:cubicBezTo>
                  <a:pt x="5546" y="1880"/>
                  <a:pt x="5202" y="1601"/>
                  <a:pt x="5202" y="1182"/>
                </a:cubicBezTo>
                <a:cubicBezTo>
                  <a:pt x="5202" y="794"/>
                  <a:pt x="5512" y="484"/>
                  <a:pt x="5900" y="484"/>
                </a:cubicBezTo>
                <a:close/>
                <a:moveTo>
                  <a:pt x="5016" y="1929"/>
                </a:moveTo>
                <a:cubicBezTo>
                  <a:pt x="5180" y="2127"/>
                  <a:pt x="5410" y="2267"/>
                  <a:pt x="5667" y="2319"/>
                </a:cubicBezTo>
                <a:lnTo>
                  <a:pt x="5667" y="3755"/>
                </a:lnTo>
                <a:cubicBezTo>
                  <a:pt x="4694" y="3863"/>
                  <a:pt x="3928" y="4629"/>
                  <a:pt x="3819" y="5599"/>
                </a:cubicBezTo>
                <a:lnTo>
                  <a:pt x="2384" y="5599"/>
                </a:lnTo>
                <a:cubicBezTo>
                  <a:pt x="2331" y="5345"/>
                  <a:pt x="2195" y="5116"/>
                  <a:pt x="1993" y="4948"/>
                </a:cubicBezTo>
                <a:lnTo>
                  <a:pt x="5016" y="1929"/>
                </a:lnTo>
                <a:close/>
                <a:moveTo>
                  <a:pt x="6780" y="1926"/>
                </a:moveTo>
                <a:lnTo>
                  <a:pt x="9803" y="4948"/>
                </a:lnTo>
                <a:cubicBezTo>
                  <a:pt x="9601" y="5116"/>
                  <a:pt x="9465" y="5345"/>
                  <a:pt x="9409" y="5599"/>
                </a:cubicBezTo>
                <a:lnTo>
                  <a:pt x="7977" y="5599"/>
                </a:lnTo>
                <a:cubicBezTo>
                  <a:pt x="7865" y="4629"/>
                  <a:pt x="7099" y="3863"/>
                  <a:pt x="6129" y="3752"/>
                </a:cubicBezTo>
                <a:lnTo>
                  <a:pt x="6129" y="2319"/>
                </a:lnTo>
                <a:cubicBezTo>
                  <a:pt x="6383" y="2264"/>
                  <a:pt x="6613" y="2127"/>
                  <a:pt x="6780" y="1926"/>
                </a:cubicBezTo>
                <a:close/>
                <a:moveTo>
                  <a:pt x="1253" y="5132"/>
                </a:moveTo>
                <a:cubicBezTo>
                  <a:pt x="1425" y="5132"/>
                  <a:pt x="1600" y="5196"/>
                  <a:pt x="1742" y="5339"/>
                </a:cubicBezTo>
                <a:cubicBezTo>
                  <a:pt x="2179" y="5776"/>
                  <a:pt x="1869" y="6529"/>
                  <a:pt x="1249" y="6529"/>
                </a:cubicBezTo>
                <a:cubicBezTo>
                  <a:pt x="862" y="6529"/>
                  <a:pt x="552" y="6216"/>
                  <a:pt x="552" y="5832"/>
                </a:cubicBezTo>
                <a:cubicBezTo>
                  <a:pt x="552" y="5410"/>
                  <a:pt x="895" y="5132"/>
                  <a:pt x="1253" y="5132"/>
                </a:cubicBezTo>
                <a:close/>
                <a:moveTo>
                  <a:pt x="10544" y="5132"/>
                </a:moveTo>
                <a:cubicBezTo>
                  <a:pt x="10903" y="5132"/>
                  <a:pt x="11247" y="5410"/>
                  <a:pt x="11247" y="5832"/>
                </a:cubicBezTo>
                <a:cubicBezTo>
                  <a:pt x="11247" y="6216"/>
                  <a:pt x="10934" y="6529"/>
                  <a:pt x="10550" y="6529"/>
                </a:cubicBezTo>
                <a:cubicBezTo>
                  <a:pt x="9927" y="6529"/>
                  <a:pt x="9617" y="5776"/>
                  <a:pt x="10054" y="5339"/>
                </a:cubicBezTo>
                <a:cubicBezTo>
                  <a:pt x="10196" y="5196"/>
                  <a:pt x="10372" y="5132"/>
                  <a:pt x="10544" y="5132"/>
                </a:cubicBezTo>
                <a:close/>
                <a:moveTo>
                  <a:pt x="5897" y="4203"/>
                </a:moveTo>
                <a:cubicBezTo>
                  <a:pt x="6108" y="4203"/>
                  <a:pt x="6320" y="4244"/>
                  <a:pt x="6523" y="4328"/>
                </a:cubicBezTo>
                <a:cubicBezTo>
                  <a:pt x="7130" y="4579"/>
                  <a:pt x="7527" y="5171"/>
                  <a:pt x="7527" y="5832"/>
                </a:cubicBezTo>
                <a:cubicBezTo>
                  <a:pt x="7527" y="6731"/>
                  <a:pt x="6799" y="7459"/>
                  <a:pt x="5900" y="7459"/>
                </a:cubicBezTo>
                <a:cubicBezTo>
                  <a:pt x="5239" y="7459"/>
                  <a:pt x="4647" y="7062"/>
                  <a:pt x="4396" y="6455"/>
                </a:cubicBezTo>
                <a:cubicBezTo>
                  <a:pt x="4142" y="5844"/>
                  <a:pt x="4281" y="5147"/>
                  <a:pt x="4749" y="4682"/>
                </a:cubicBezTo>
                <a:cubicBezTo>
                  <a:pt x="5060" y="4369"/>
                  <a:pt x="5475" y="4203"/>
                  <a:pt x="5897" y="4203"/>
                </a:cubicBezTo>
                <a:close/>
                <a:moveTo>
                  <a:pt x="3823" y="6064"/>
                </a:moveTo>
                <a:cubicBezTo>
                  <a:pt x="3931" y="7034"/>
                  <a:pt x="4697" y="7797"/>
                  <a:pt x="5667" y="7909"/>
                </a:cubicBezTo>
                <a:lnTo>
                  <a:pt x="5667" y="9344"/>
                </a:lnTo>
                <a:cubicBezTo>
                  <a:pt x="5354" y="9406"/>
                  <a:pt x="5084" y="9598"/>
                  <a:pt x="4917" y="9868"/>
                </a:cubicBezTo>
                <a:lnTo>
                  <a:pt x="1863" y="6814"/>
                </a:lnTo>
                <a:cubicBezTo>
                  <a:pt x="2133" y="6647"/>
                  <a:pt x="2322" y="6374"/>
                  <a:pt x="2387" y="6064"/>
                </a:cubicBezTo>
                <a:close/>
                <a:moveTo>
                  <a:pt x="9412" y="6064"/>
                </a:moveTo>
                <a:cubicBezTo>
                  <a:pt x="9477" y="6374"/>
                  <a:pt x="9666" y="6647"/>
                  <a:pt x="9936" y="6814"/>
                </a:cubicBezTo>
                <a:lnTo>
                  <a:pt x="6882" y="9868"/>
                </a:lnTo>
                <a:cubicBezTo>
                  <a:pt x="6712" y="9598"/>
                  <a:pt x="6442" y="9406"/>
                  <a:pt x="6132" y="9344"/>
                </a:cubicBezTo>
                <a:lnTo>
                  <a:pt x="6132" y="7909"/>
                </a:lnTo>
                <a:cubicBezTo>
                  <a:pt x="7102" y="7800"/>
                  <a:pt x="7868" y="7034"/>
                  <a:pt x="7977" y="6064"/>
                </a:cubicBezTo>
                <a:close/>
                <a:moveTo>
                  <a:pt x="5894" y="9782"/>
                </a:moveTo>
                <a:cubicBezTo>
                  <a:pt x="6253" y="9782"/>
                  <a:pt x="6597" y="10061"/>
                  <a:pt x="6597" y="10482"/>
                </a:cubicBezTo>
                <a:cubicBezTo>
                  <a:pt x="6597" y="10866"/>
                  <a:pt x="6284" y="11179"/>
                  <a:pt x="5900" y="11179"/>
                </a:cubicBezTo>
                <a:cubicBezTo>
                  <a:pt x="5276" y="11179"/>
                  <a:pt x="4966" y="10426"/>
                  <a:pt x="5404" y="9989"/>
                </a:cubicBezTo>
                <a:cubicBezTo>
                  <a:pt x="5546" y="9846"/>
                  <a:pt x="5722" y="9782"/>
                  <a:pt x="5894" y="9782"/>
                </a:cubicBezTo>
                <a:close/>
                <a:moveTo>
                  <a:pt x="5900" y="0"/>
                </a:moveTo>
                <a:cubicBezTo>
                  <a:pt x="5118" y="0"/>
                  <a:pt x="4560" y="754"/>
                  <a:pt x="4787" y="1501"/>
                </a:cubicBezTo>
                <a:lnTo>
                  <a:pt x="1569" y="4719"/>
                </a:lnTo>
                <a:cubicBezTo>
                  <a:pt x="1461" y="4688"/>
                  <a:pt x="1352" y="4673"/>
                  <a:pt x="1246" y="4673"/>
                </a:cubicBezTo>
                <a:cubicBezTo>
                  <a:pt x="684" y="4673"/>
                  <a:pt x="180" y="5084"/>
                  <a:pt x="96" y="5674"/>
                </a:cubicBezTo>
                <a:cubicBezTo>
                  <a:pt x="0" y="6371"/>
                  <a:pt x="543" y="6994"/>
                  <a:pt x="1249" y="6994"/>
                </a:cubicBezTo>
                <a:cubicBezTo>
                  <a:pt x="1290" y="6991"/>
                  <a:pt x="1330" y="6988"/>
                  <a:pt x="1373" y="6982"/>
                </a:cubicBezTo>
                <a:lnTo>
                  <a:pt x="4749" y="10358"/>
                </a:lnTo>
                <a:cubicBezTo>
                  <a:pt x="4743" y="10398"/>
                  <a:pt x="4737" y="10438"/>
                  <a:pt x="4737" y="10482"/>
                </a:cubicBezTo>
                <a:cubicBezTo>
                  <a:pt x="4737" y="11123"/>
                  <a:pt x="5258" y="11644"/>
                  <a:pt x="5900" y="11644"/>
                </a:cubicBezTo>
                <a:cubicBezTo>
                  <a:pt x="6541" y="11644"/>
                  <a:pt x="7062" y="11123"/>
                  <a:pt x="7062" y="10482"/>
                </a:cubicBezTo>
                <a:cubicBezTo>
                  <a:pt x="7059" y="10438"/>
                  <a:pt x="7056" y="10398"/>
                  <a:pt x="7050" y="10358"/>
                </a:cubicBezTo>
                <a:cubicBezTo>
                  <a:pt x="10593" y="6802"/>
                  <a:pt x="10367" y="7059"/>
                  <a:pt x="10407" y="6979"/>
                </a:cubicBezTo>
                <a:lnTo>
                  <a:pt x="10407" y="6979"/>
                </a:lnTo>
                <a:cubicBezTo>
                  <a:pt x="10456" y="6985"/>
                  <a:pt x="10505" y="6988"/>
                  <a:pt x="10553" y="6988"/>
                </a:cubicBezTo>
                <a:cubicBezTo>
                  <a:pt x="11156" y="6988"/>
                  <a:pt x="11669" y="6517"/>
                  <a:pt x="11706" y="5900"/>
                </a:cubicBezTo>
                <a:cubicBezTo>
                  <a:pt x="11749" y="5233"/>
                  <a:pt x="11219" y="4669"/>
                  <a:pt x="10550" y="4669"/>
                </a:cubicBezTo>
                <a:cubicBezTo>
                  <a:pt x="10441" y="4669"/>
                  <a:pt x="10333" y="4688"/>
                  <a:pt x="10230" y="4719"/>
                </a:cubicBezTo>
                <a:lnTo>
                  <a:pt x="7012" y="1501"/>
                </a:lnTo>
                <a:cubicBezTo>
                  <a:pt x="7239" y="754"/>
                  <a:pt x="6678" y="0"/>
                  <a:pt x="59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5" name="Google Shape;815;p59"/>
          <p:cNvGrpSpPr/>
          <p:nvPr/>
        </p:nvGrpSpPr>
        <p:grpSpPr>
          <a:xfrm>
            <a:off x="1839108" y="2069131"/>
            <a:ext cx="278445" cy="355311"/>
            <a:chOff x="2603000" y="2355625"/>
            <a:chExt cx="218525" cy="278850"/>
          </a:xfrm>
        </p:grpSpPr>
        <p:sp>
          <p:nvSpPr>
            <p:cNvPr id="816" name="Google Shape;816;p59"/>
            <p:cNvSpPr/>
            <p:nvPr/>
          </p:nvSpPr>
          <p:spPr>
            <a:xfrm>
              <a:off x="2703225" y="2384650"/>
              <a:ext cx="11650" cy="29100"/>
            </a:xfrm>
            <a:custGeom>
              <a:avLst/>
              <a:gdLst/>
              <a:ahLst/>
              <a:cxnLst/>
              <a:rect l="l" t="t" r="r" b="b"/>
              <a:pathLst>
                <a:path w="466" h="1164" extrusionOk="0">
                  <a:moveTo>
                    <a:pt x="233" y="1"/>
                  </a:moveTo>
                  <a:cubicBezTo>
                    <a:pt x="103" y="1"/>
                    <a:pt x="0" y="106"/>
                    <a:pt x="0" y="233"/>
                  </a:cubicBezTo>
                  <a:lnTo>
                    <a:pt x="0" y="931"/>
                  </a:lnTo>
                  <a:cubicBezTo>
                    <a:pt x="0" y="1058"/>
                    <a:pt x="103" y="1163"/>
                    <a:pt x="233" y="1163"/>
                  </a:cubicBezTo>
                  <a:cubicBezTo>
                    <a:pt x="360" y="1163"/>
                    <a:pt x="465" y="1058"/>
                    <a:pt x="465" y="931"/>
                  </a:cubicBezTo>
                  <a:lnTo>
                    <a:pt x="465" y="233"/>
                  </a:lnTo>
                  <a:cubicBezTo>
                    <a:pt x="465" y="106"/>
                    <a:pt x="360" y="1"/>
                    <a:pt x="2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9"/>
            <p:cNvSpPr/>
            <p:nvPr/>
          </p:nvSpPr>
          <p:spPr>
            <a:xfrm>
              <a:off x="2724000" y="2402050"/>
              <a:ext cx="26375" cy="23400"/>
            </a:xfrm>
            <a:custGeom>
              <a:avLst/>
              <a:gdLst/>
              <a:ahLst/>
              <a:cxnLst/>
              <a:rect l="l" t="t" r="r" b="b"/>
              <a:pathLst>
                <a:path w="1055" h="936" extrusionOk="0">
                  <a:moveTo>
                    <a:pt x="797" y="0"/>
                  </a:moveTo>
                  <a:cubicBezTo>
                    <a:pt x="736" y="0"/>
                    <a:pt x="675" y="23"/>
                    <a:pt x="629" y="70"/>
                  </a:cubicBezTo>
                  <a:lnTo>
                    <a:pt x="164" y="535"/>
                  </a:lnTo>
                  <a:cubicBezTo>
                    <a:pt x="0" y="704"/>
                    <a:pt x="154" y="935"/>
                    <a:pt x="332" y="935"/>
                  </a:cubicBezTo>
                  <a:cubicBezTo>
                    <a:pt x="386" y="935"/>
                    <a:pt x="443" y="914"/>
                    <a:pt x="493" y="864"/>
                  </a:cubicBezTo>
                  <a:lnTo>
                    <a:pt x="958" y="399"/>
                  </a:lnTo>
                  <a:cubicBezTo>
                    <a:pt x="1054" y="309"/>
                    <a:pt x="1054" y="160"/>
                    <a:pt x="961" y="67"/>
                  </a:cubicBezTo>
                  <a:cubicBezTo>
                    <a:pt x="917" y="23"/>
                    <a:pt x="857" y="0"/>
                    <a:pt x="7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9"/>
            <p:cNvSpPr/>
            <p:nvPr/>
          </p:nvSpPr>
          <p:spPr>
            <a:xfrm>
              <a:off x="2665750" y="2401975"/>
              <a:ext cx="28275" cy="23475"/>
            </a:xfrm>
            <a:custGeom>
              <a:avLst/>
              <a:gdLst/>
              <a:ahLst/>
              <a:cxnLst/>
              <a:rect l="l" t="t" r="r" b="b"/>
              <a:pathLst>
                <a:path w="1131" h="939" extrusionOk="0">
                  <a:moveTo>
                    <a:pt x="338" y="1"/>
                  </a:moveTo>
                  <a:cubicBezTo>
                    <a:pt x="157" y="1"/>
                    <a:pt x="0" y="235"/>
                    <a:pt x="169" y="402"/>
                  </a:cubicBezTo>
                  <a:lnTo>
                    <a:pt x="634" y="867"/>
                  </a:lnTo>
                  <a:cubicBezTo>
                    <a:pt x="685" y="917"/>
                    <a:pt x="742" y="938"/>
                    <a:pt x="797" y="938"/>
                  </a:cubicBezTo>
                  <a:cubicBezTo>
                    <a:pt x="977" y="938"/>
                    <a:pt x="1130" y="707"/>
                    <a:pt x="966" y="538"/>
                  </a:cubicBezTo>
                  <a:lnTo>
                    <a:pt x="501" y="73"/>
                  </a:lnTo>
                  <a:cubicBezTo>
                    <a:pt x="450" y="22"/>
                    <a:pt x="393" y="1"/>
                    <a:pt x="3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9"/>
            <p:cNvSpPr/>
            <p:nvPr/>
          </p:nvSpPr>
          <p:spPr>
            <a:xfrm>
              <a:off x="2603000" y="2355625"/>
              <a:ext cx="218525" cy="278850"/>
            </a:xfrm>
            <a:custGeom>
              <a:avLst/>
              <a:gdLst/>
              <a:ahLst/>
              <a:cxnLst/>
              <a:rect l="l" t="t" r="r" b="b"/>
              <a:pathLst>
                <a:path w="8741" h="11154" extrusionOk="0">
                  <a:moveTo>
                    <a:pt x="2843" y="3952"/>
                  </a:moveTo>
                  <a:cubicBezTo>
                    <a:pt x="2964" y="3952"/>
                    <a:pt x="3079" y="4045"/>
                    <a:pt x="3079" y="4184"/>
                  </a:cubicBezTo>
                  <a:cubicBezTo>
                    <a:pt x="3079" y="4268"/>
                    <a:pt x="3082" y="4339"/>
                    <a:pt x="3089" y="4417"/>
                  </a:cubicBezTo>
                  <a:lnTo>
                    <a:pt x="2847" y="4417"/>
                  </a:lnTo>
                  <a:cubicBezTo>
                    <a:pt x="2639" y="4417"/>
                    <a:pt x="2534" y="4169"/>
                    <a:pt x="2679" y="4020"/>
                  </a:cubicBezTo>
                  <a:cubicBezTo>
                    <a:pt x="2727" y="3973"/>
                    <a:pt x="2786" y="3952"/>
                    <a:pt x="2843" y="3952"/>
                  </a:cubicBezTo>
                  <a:close/>
                  <a:moveTo>
                    <a:pt x="5638" y="3952"/>
                  </a:moveTo>
                  <a:cubicBezTo>
                    <a:pt x="5695" y="3952"/>
                    <a:pt x="5753" y="3973"/>
                    <a:pt x="5801" y="4020"/>
                  </a:cubicBezTo>
                  <a:cubicBezTo>
                    <a:pt x="5947" y="4169"/>
                    <a:pt x="5841" y="4417"/>
                    <a:pt x="5637" y="4417"/>
                  </a:cubicBezTo>
                  <a:lnTo>
                    <a:pt x="5392" y="4417"/>
                  </a:lnTo>
                  <a:cubicBezTo>
                    <a:pt x="5398" y="4339"/>
                    <a:pt x="5404" y="4268"/>
                    <a:pt x="5404" y="4184"/>
                  </a:cubicBezTo>
                  <a:cubicBezTo>
                    <a:pt x="5404" y="4045"/>
                    <a:pt x="5519" y="3952"/>
                    <a:pt x="5638" y="3952"/>
                  </a:cubicBezTo>
                  <a:close/>
                  <a:moveTo>
                    <a:pt x="4242" y="4664"/>
                  </a:moveTo>
                  <a:cubicBezTo>
                    <a:pt x="4455" y="4664"/>
                    <a:pt x="4668" y="4700"/>
                    <a:pt x="4871" y="4773"/>
                  </a:cubicBezTo>
                  <a:cubicBezTo>
                    <a:pt x="4738" y="5319"/>
                    <a:pt x="4462" y="5669"/>
                    <a:pt x="4242" y="6150"/>
                  </a:cubicBezTo>
                  <a:cubicBezTo>
                    <a:pt x="4025" y="5678"/>
                    <a:pt x="3740" y="5316"/>
                    <a:pt x="3612" y="4773"/>
                  </a:cubicBezTo>
                  <a:cubicBezTo>
                    <a:pt x="3816" y="4700"/>
                    <a:pt x="4029" y="4664"/>
                    <a:pt x="4242" y="4664"/>
                  </a:cubicBezTo>
                  <a:close/>
                  <a:moveTo>
                    <a:pt x="4234" y="461"/>
                  </a:moveTo>
                  <a:cubicBezTo>
                    <a:pt x="4238" y="461"/>
                    <a:pt x="4243" y="461"/>
                    <a:pt x="4248" y="461"/>
                  </a:cubicBezTo>
                  <a:cubicBezTo>
                    <a:pt x="5752" y="464"/>
                    <a:pt x="7085" y="1431"/>
                    <a:pt x="7556" y="2860"/>
                  </a:cubicBezTo>
                  <a:cubicBezTo>
                    <a:pt x="8024" y="4286"/>
                    <a:pt x="7525" y="5858"/>
                    <a:pt x="6316" y="6751"/>
                  </a:cubicBezTo>
                  <a:cubicBezTo>
                    <a:pt x="5934" y="7021"/>
                    <a:pt x="5693" y="7442"/>
                    <a:pt x="5643" y="7904"/>
                  </a:cubicBezTo>
                  <a:lnTo>
                    <a:pt x="4474" y="7904"/>
                  </a:lnTo>
                  <a:lnTo>
                    <a:pt x="4474" y="7163"/>
                  </a:lnTo>
                  <a:cubicBezTo>
                    <a:pt x="4474" y="6270"/>
                    <a:pt x="5088" y="5849"/>
                    <a:pt x="5321" y="4882"/>
                  </a:cubicBezTo>
                  <a:lnTo>
                    <a:pt x="5637" y="4882"/>
                  </a:lnTo>
                  <a:cubicBezTo>
                    <a:pt x="6257" y="4882"/>
                    <a:pt x="6567" y="4131"/>
                    <a:pt x="6130" y="3691"/>
                  </a:cubicBezTo>
                  <a:cubicBezTo>
                    <a:pt x="5988" y="3549"/>
                    <a:pt x="5813" y="3485"/>
                    <a:pt x="5642" y="3485"/>
                  </a:cubicBezTo>
                  <a:cubicBezTo>
                    <a:pt x="5283" y="3485"/>
                    <a:pt x="4939" y="3764"/>
                    <a:pt x="4939" y="4184"/>
                  </a:cubicBezTo>
                  <a:cubicBezTo>
                    <a:pt x="4939" y="4228"/>
                    <a:pt x="4933" y="4265"/>
                    <a:pt x="4933" y="4305"/>
                  </a:cubicBezTo>
                  <a:cubicBezTo>
                    <a:pt x="4707" y="4235"/>
                    <a:pt x="4474" y="4200"/>
                    <a:pt x="4240" y="4200"/>
                  </a:cubicBezTo>
                  <a:cubicBezTo>
                    <a:pt x="4007" y="4200"/>
                    <a:pt x="3774" y="4235"/>
                    <a:pt x="3547" y="4305"/>
                  </a:cubicBezTo>
                  <a:cubicBezTo>
                    <a:pt x="3547" y="4268"/>
                    <a:pt x="3544" y="4228"/>
                    <a:pt x="3544" y="4184"/>
                  </a:cubicBezTo>
                  <a:cubicBezTo>
                    <a:pt x="3544" y="3764"/>
                    <a:pt x="3199" y="3485"/>
                    <a:pt x="2840" y="3485"/>
                  </a:cubicBezTo>
                  <a:cubicBezTo>
                    <a:pt x="2668" y="3485"/>
                    <a:pt x="2493" y="3549"/>
                    <a:pt x="2351" y="3691"/>
                  </a:cubicBezTo>
                  <a:cubicBezTo>
                    <a:pt x="1914" y="4131"/>
                    <a:pt x="2224" y="4882"/>
                    <a:pt x="2847" y="4882"/>
                  </a:cubicBezTo>
                  <a:lnTo>
                    <a:pt x="3160" y="4882"/>
                  </a:lnTo>
                  <a:cubicBezTo>
                    <a:pt x="3392" y="5843"/>
                    <a:pt x="4009" y="6274"/>
                    <a:pt x="4009" y="7163"/>
                  </a:cubicBezTo>
                  <a:lnTo>
                    <a:pt x="4009" y="7904"/>
                  </a:lnTo>
                  <a:lnTo>
                    <a:pt x="2837" y="7904"/>
                  </a:lnTo>
                  <a:cubicBezTo>
                    <a:pt x="2782" y="7439"/>
                    <a:pt x="2534" y="7018"/>
                    <a:pt x="2155" y="6742"/>
                  </a:cubicBezTo>
                  <a:cubicBezTo>
                    <a:pt x="950" y="5843"/>
                    <a:pt x="457" y="4271"/>
                    <a:pt x="931" y="2845"/>
                  </a:cubicBezTo>
                  <a:cubicBezTo>
                    <a:pt x="1407" y="1420"/>
                    <a:pt x="2736" y="461"/>
                    <a:pt x="4234" y="461"/>
                  </a:cubicBezTo>
                  <a:close/>
                  <a:moveTo>
                    <a:pt x="5869" y="8369"/>
                  </a:moveTo>
                  <a:cubicBezTo>
                    <a:pt x="5996" y="8369"/>
                    <a:pt x="6102" y="8475"/>
                    <a:pt x="6102" y="8602"/>
                  </a:cubicBezTo>
                  <a:lnTo>
                    <a:pt x="6102" y="9067"/>
                  </a:lnTo>
                  <a:cubicBezTo>
                    <a:pt x="6102" y="9194"/>
                    <a:pt x="5996" y="9299"/>
                    <a:pt x="5869" y="9299"/>
                  </a:cubicBezTo>
                  <a:lnTo>
                    <a:pt x="2614" y="9299"/>
                  </a:lnTo>
                  <a:cubicBezTo>
                    <a:pt x="2484" y="9299"/>
                    <a:pt x="2382" y="9194"/>
                    <a:pt x="2382" y="9067"/>
                  </a:cubicBezTo>
                  <a:lnTo>
                    <a:pt x="2382" y="8602"/>
                  </a:lnTo>
                  <a:cubicBezTo>
                    <a:pt x="2382" y="8475"/>
                    <a:pt x="2484" y="8369"/>
                    <a:pt x="2614" y="8369"/>
                  </a:cubicBezTo>
                  <a:close/>
                  <a:moveTo>
                    <a:pt x="5380" y="9764"/>
                  </a:moveTo>
                  <a:cubicBezTo>
                    <a:pt x="5268" y="10304"/>
                    <a:pt x="4794" y="10694"/>
                    <a:pt x="4242" y="10694"/>
                  </a:cubicBezTo>
                  <a:cubicBezTo>
                    <a:pt x="3687" y="10694"/>
                    <a:pt x="3213" y="10304"/>
                    <a:pt x="3101" y="9764"/>
                  </a:cubicBezTo>
                  <a:close/>
                  <a:moveTo>
                    <a:pt x="4241" y="1"/>
                  </a:moveTo>
                  <a:cubicBezTo>
                    <a:pt x="4089" y="1"/>
                    <a:pt x="3938" y="9"/>
                    <a:pt x="3786" y="27"/>
                  </a:cubicBezTo>
                  <a:lnTo>
                    <a:pt x="3789" y="24"/>
                  </a:lnTo>
                  <a:lnTo>
                    <a:pt x="3789" y="24"/>
                  </a:lnTo>
                  <a:cubicBezTo>
                    <a:pt x="2180" y="207"/>
                    <a:pt x="844" y="1357"/>
                    <a:pt x="422" y="2919"/>
                  </a:cubicBezTo>
                  <a:cubicBezTo>
                    <a:pt x="1" y="4485"/>
                    <a:pt x="578" y="6146"/>
                    <a:pt x="1876" y="7117"/>
                  </a:cubicBezTo>
                  <a:cubicBezTo>
                    <a:pt x="2149" y="7312"/>
                    <a:pt x="2329" y="7616"/>
                    <a:pt x="2372" y="7951"/>
                  </a:cubicBezTo>
                  <a:cubicBezTo>
                    <a:pt x="2100" y="8050"/>
                    <a:pt x="1917" y="8310"/>
                    <a:pt x="1917" y="8602"/>
                  </a:cubicBezTo>
                  <a:lnTo>
                    <a:pt x="1917" y="9067"/>
                  </a:lnTo>
                  <a:cubicBezTo>
                    <a:pt x="1917" y="9451"/>
                    <a:pt x="2227" y="9764"/>
                    <a:pt x="2614" y="9764"/>
                  </a:cubicBezTo>
                  <a:lnTo>
                    <a:pt x="2633" y="9764"/>
                  </a:lnTo>
                  <a:cubicBezTo>
                    <a:pt x="2748" y="10561"/>
                    <a:pt x="3433" y="11153"/>
                    <a:pt x="4239" y="11153"/>
                  </a:cubicBezTo>
                  <a:cubicBezTo>
                    <a:pt x="5045" y="11153"/>
                    <a:pt x="5730" y="10561"/>
                    <a:pt x="5848" y="9764"/>
                  </a:cubicBezTo>
                  <a:lnTo>
                    <a:pt x="5866" y="9764"/>
                  </a:lnTo>
                  <a:cubicBezTo>
                    <a:pt x="6251" y="9764"/>
                    <a:pt x="6564" y="9451"/>
                    <a:pt x="6564" y="9067"/>
                  </a:cubicBezTo>
                  <a:lnTo>
                    <a:pt x="6564" y="8602"/>
                  </a:lnTo>
                  <a:cubicBezTo>
                    <a:pt x="6561" y="8310"/>
                    <a:pt x="6378" y="8050"/>
                    <a:pt x="6105" y="7951"/>
                  </a:cubicBezTo>
                  <a:cubicBezTo>
                    <a:pt x="6142" y="7619"/>
                    <a:pt x="6319" y="7318"/>
                    <a:pt x="6589" y="7126"/>
                  </a:cubicBezTo>
                  <a:cubicBezTo>
                    <a:pt x="8604" y="5635"/>
                    <a:pt x="8740" y="2671"/>
                    <a:pt x="6868" y="1003"/>
                  </a:cubicBezTo>
                  <a:cubicBezTo>
                    <a:pt x="6141" y="355"/>
                    <a:pt x="5204" y="1"/>
                    <a:pt x="42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" name="Google Shape;820;p59"/>
          <p:cNvGrpSpPr/>
          <p:nvPr/>
        </p:nvGrpSpPr>
        <p:grpSpPr>
          <a:xfrm>
            <a:off x="2284107" y="2054095"/>
            <a:ext cx="370346" cy="370346"/>
            <a:chOff x="3244350" y="2384650"/>
            <a:chExt cx="290650" cy="290650"/>
          </a:xfrm>
        </p:grpSpPr>
        <p:sp>
          <p:nvSpPr>
            <p:cNvPr id="821" name="Google Shape;821;p59"/>
            <p:cNvSpPr/>
            <p:nvPr/>
          </p:nvSpPr>
          <p:spPr>
            <a:xfrm>
              <a:off x="3244350" y="2384650"/>
              <a:ext cx="290650" cy="290650"/>
            </a:xfrm>
            <a:custGeom>
              <a:avLst/>
              <a:gdLst/>
              <a:ahLst/>
              <a:cxnLst/>
              <a:rect l="l" t="t" r="r" b="b"/>
              <a:pathLst>
                <a:path w="11626" h="11626" extrusionOk="0">
                  <a:moveTo>
                    <a:pt x="10928" y="466"/>
                  </a:moveTo>
                  <a:cubicBezTo>
                    <a:pt x="11058" y="466"/>
                    <a:pt x="11160" y="568"/>
                    <a:pt x="11160" y="698"/>
                  </a:cubicBezTo>
                  <a:lnTo>
                    <a:pt x="11160" y="1628"/>
                  </a:lnTo>
                  <a:cubicBezTo>
                    <a:pt x="11160" y="1755"/>
                    <a:pt x="11058" y="1861"/>
                    <a:pt x="10928" y="1861"/>
                  </a:cubicBezTo>
                  <a:lnTo>
                    <a:pt x="698" y="1861"/>
                  </a:lnTo>
                  <a:cubicBezTo>
                    <a:pt x="570" y="1861"/>
                    <a:pt x="465" y="1755"/>
                    <a:pt x="465" y="1628"/>
                  </a:cubicBezTo>
                  <a:lnTo>
                    <a:pt x="465" y="698"/>
                  </a:lnTo>
                  <a:cubicBezTo>
                    <a:pt x="465" y="568"/>
                    <a:pt x="570" y="466"/>
                    <a:pt x="698" y="466"/>
                  </a:cubicBezTo>
                  <a:close/>
                  <a:moveTo>
                    <a:pt x="10230" y="2326"/>
                  </a:moveTo>
                  <a:lnTo>
                    <a:pt x="10230" y="9068"/>
                  </a:lnTo>
                  <a:cubicBezTo>
                    <a:pt x="10230" y="9195"/>
                    <a:pt x="10128" y="9301"/>
                    <a:pt x="9998" y="9301"/>
                  </a:cubicBezTo>
                  <a:lnTo>
                    <a:pt x="1628" y="9301"/>
                  </a:lnTo>
                  <a:cubicBezTo>
                    <a:pt x="1501" y="9301"/>
                    <a:pt x="1395" y="9195"/>
                    <a:pt x="1395" y="9068"/>
                  </a:cubicBezTo>
                  <a:lnTo>
                    <a:pt x="1395" y="2326"/>
                  </a:lnTo>
                  <a:close/>
                  <a:moveTo>
                    <a:pt x="698" y="1"/>
                  </a:moveTo>
                  <a:cubicBezTo>
                    <a:pt x="313" y="1"/>
                    <a:pt x="0" y="311"/>
                    <a:pt x="0" y="698"/>
                  </a:cubicBezTo>
                  <a:lnTo>
                    <a:pt x="0" y="1628"/>
                  </a:lnTo>
                  <a:cubicBezTo>
                    <a:pt x="0" y="2013"/>
                    <a:pt x="313" y="2326"/>
                    <a:pt x="698" y="2326"/>
                  </a:cubicBezTo>
                  <a:lnTo>
                    <a:pt x="930" y="2326"/>
                  </a:lnTo>
                  <a:lnTo>
                    <a:pt x="930" y="9068"/>
                  </a:lnTo>
                  <a:cubicBezTo>
                    <a:pt x="930" y="9453"/>
                    <a:pt x="1243" y="9766"/>
                    <a:pt x="1628" y="9766"/>
                  </a:cubicBezTo>
                  <a:lnTo>
                    <a:pt x="5580" y="9766"/>
                  </a:lnTo>
                  <a:lnTo>
                    <a:pt x="5580" y="11161"/>
                  </a:lnTo>
                  <a:lnTo>
                    <a:pt x="5348" y="11161"/>
                  </a:lnTo>
                  <a:cubicBezTo>
                    <a:pt x="5221" y="11161"/>
                    <a:pt x="5115" y="11263"/>
                    <a:pt x="5115" y="11393"/>
                  </a:cubicBezTo>
                  <a:cubicBezTo>
                    <a:pt x="5115" y="11520"/>
                    <a:pt x="5221" y="11626"/>
                    <a:pt x="5348" y="11626"/>
                  </a:cubicBezTo>
                  <a:lnTo>
                    <a:pt x="6278" y="11626"/>
                  </a:lnTo>
                  <a:cubicBezTo>
                    <a:pt x="6408" y="11626"/>
                    <a:pt x="6510" y="11520"/>
                    <a:pt x="6510" y="11393"/>
                  </a:cubicBezTo>
                  <a:cubicBezTo>
                    <a:pt x="6510" y="11263"/>
                    <a:pt x="6408" y="11161"/>
                    <a:pt x="6278" y="11161"/>
                  </a:cubicBezTo>
                  <a:lnTo>
                    <a:pt x="6045" y="11161"/>
                  </a:lnTo>
                  <a:lnTo>
                    <a:pt x="6045" y="9766"/>
                  </a:lnTo>
                  <a:lnTo>
                    <a:pt x="9998" y="9766"/>
                  </a:lnTo>
                  <a:cubicBezTo>
                    <a:pt x="10385" y="9766"/>
                    <a:pt x="10695" y="9453"/>
                    <a:pt x="10695" y="9068"/>
                  </a:cubicBezTo>
                  <a:lnTo>
                    <a:pt x="10695" y="2326"/>
                  </a:lnTo>
                  <a:lnTo>
                    <a:pt x="10928" y="2326"/>
                  </a:lnTo>
                  <a:cubicBezTo>
                    <a:pt x="11315" y="2326"/>
                    <a:pt x="11625" y="2013"/>
                    <a:pt x="11625" y="1628"/>
                  </a:cubicBezTo>
                  <a:lnTo>
                    <a:pt x="11625" y="698"/>
                  </a:lnTo>
                  <a:cubicBezTo>
                    <a:pt x="11625" y="311"/>
                    <a:pt x="11315" y="1"/>
                    <a:pt x="10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9"/>
            <p:cNvSpPr/>
            <p:nvPr/>
          </p:nvSpPr>
          <p:spPr>
            <a:xfrm>
              <a:off x="3296650" y="2553175"/>
              <a:ext cx="54350" cy="46575"/>
            </a:xfrm>
            <a:custGeom>
              <a:avLst/>
              <a:gdLst/>
              <a:ahLst/>
              <a:cxnLst/>
              <a:rect l="l" t="t" r="r" b="b"/>
              <a:pathLst>
                <a:path w="2174" h="1863" extrusionOk="0">
                  <a:moveTo>
                    <a:pt x="931" y="467"/>
                  </a:moveTo>
                  <a:cubicBezTo>
                    <a:pt x="1346" y="467"/>
                    <a:pt x="1554" y="966"/>
                    <a:pt x="1259" y="1261"/>
                  </a:cubicBezTo>
                  <a:cubicBezTo>
                    <a:pt x="1165" y="1355"/>
                    <a:pt x="1049" y="1397"/>
                    <a:pt x="935" y="1397"/>
                  </a:cubicBezTo>
                  <a:cubicBezTo>
                    <a:pt x="696" y="1397"/>
                    <a:pt x="466" y="1211"/>
                    <a:pt x="466" y="932"/>
                  </a:cubicBezTo>
                  <a:cubicBezTo>
                    <a:pt x="466" y="675"/>
                    <a:pt x="673" y="467"/>
                    <a:pt x="931" y="467"/>
                  </a:cubicBezTo>
                  <a:close/>
                  <a:moveTo>
                    <a:pt x="936" y="0"/>
                  </a:moveTo>
                  <a:cubicBezTo>
                    <a:pt x="458" y="0"/>
                    <a:pt x="1" y="371"/>
                    <a:pt x="1" y="932"/>
                  </a:cubicBezTo>
                  <a:cubicBezTo>
                    <a:pt x="1" y="1444"/>
                    <a:pt x="419" y="1862"/>
                    <a:pt x="931" y="1862"/>
                  </a:cubicBezTo>
                  <a:cubicBezTo>
                    <a:pt x="1761" y="1862"/>
                    <a:pt x="2174" y="861"/>
                    <a:pt x="1588" y="275"/>
                  </a:cubicBezTo>
                  <a:cubicBezTo>
                    <a:pt x="1398" y="85"/>
                    <a:pt x="1165" y="0"/>
                    <a:pt x="9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9"/>
            <p:cNvSpPr/>
            <p:nvPr/>
          </p:nvSpPr>
          <p:spPr>
            <a:xfrm>
              <a:off x="3360600" y="2460175"/>
              <a:ext cx="124325" cy="122125"/>
            </a:xfrm>
            <a:custGeom>
              <a:avLst/>
              <a:gdLst/>
              <a:ahLst/>
              <a:cxnLst/>
              <a:rect l="l" t="t" r="r" b="b"/>
              <a:pathLst>
                <a:path w="4973" h="4885" extrusionOk="0">
                  <a:moveTo>
                    <a:pt x="3953" y="1"/>
                  </a:moveTo>
                  <a:cubicBezTo>
                    <a:pt x="3893" y="1"/>
                    <a:pt x="3833" y="24"/>
                    <a:pt x="3788" y="70"/>
                  </a:cubicBezTo>
                  <a:lnTo>
                    <a:pt x="3091" y="768"/>
                  </a:lnTo>
                  <a:cubicBezTo>
                    <a:pt x="2933" y="936"/>
                    <a:pt x="3086" y="1163"/>
                    <a:pt x="3264" y="1163"/>
                  </a:cubicBezTo>
                  <a:cubicBezTo>
                    <a:pt x="3316" y="1163"/>
                    <a:pt x="3370" y="1143"/>
                    <a:pt x="3420" y="1096"/>
                  </a:cubicBezTo>
                  <a:lnTo>
                    <a:pt x="3720" y="796"/>
                  </a:lnTo>
                  <a:lnTo>
                    <a:pt x="3720" y="4187"/>
                  </a:lnTo>
                  <a:cubicBezTo>
                    <a:pt x="3720" y="4314"/>
                    <a:pt x="3618" y="4420"/>
                    <a:pt x="3488" y="4420"/>
                  </a:cubicBezTo>
                  <a:lnTo>
                    <a:pt x="233" y="4420"/>
                  </a:lnTo>
                  <a:cubicBezTo>
                    <a:pt x="106" y="4420"/>
                    <a:pt x="0" y="4522"/>
                    <a:pt x="0" y="4652"/>
                  </a:cubicBezTo>
                  <a:cubicBezTo>
                    <a:pt x="0" y="4779"/>
                    <a:pt x="106" y="4885"/>
                    <a:pt x="233" y="4885"/>
                  </a:cubicBezTo>
                  <a:lnTo>
                    <a:pt x="3488" y="4885"/>
                  </a:lnTo>
                  <a:cubicBezTo>
                    <a:pt x="3875" y="4885"/>
                    <a:pt x="4185" y="4572"/>
                    <a:pt x="4185" y="4187"/>
                  </a:cubicBezTo>
                  <a:lnTo>
                    <a:pt x="4185" y="796"/>
                  </a:lnTo>
                  <a:lnTo>
                    <a:pt x="4486" y="1096"/>
                  </a:lnTo>
                  <a:cubicBezTo>
                    <a:pt x="4536" y="1143"/>
                    <a:pt x="4591" y="1163"/>
                    <a:pt x="4643" y="1163"/>
                  </a:cubicBezTo>
                  <a:cubicBezTo>
                    <a:pt x="4822" y="1163"/>
                    <a:pt x="4973" y="936"/>
                    <a:pt x="4815" y="768"/>
                  </a:cubicBezTo>
                  <a:lnTo>
                    <a:pt x="4117" y="70"/>
                  </a:lnTo>
                  <a:cubicBezTo>
                    <a:pt x="4072" y="24"/>
                    <a:pt x="4012" y="1"/>
                    <a:pt x="39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9"/>
            <p:cNvSpPr/>
            <p:nvPr/>
          </p:nvSpPr>
          <p:spPr>
            <a:xfrm>
              <a:off x="3294400" y="2460250"/>
              <a:ext cx="45225" cy="40650"/>
            </a:xfrm>
            <a:custGeom>
              <a:avLst/>
              <a:gdLst/>
              <a:ahLst/>
              <a:cxnLst/>
              <a:rect l="l" t="t" r="r" b="b"/>
              <a:pathLst>
                <a:path w="1809" h="1626" extrusionOk="0">
                  <a:moveTo>
                    <a:pt x="331" y="1"/>
                  </a:moveTo>
                  <a:cubicBezTo>
                    <a:pt x="153" y="1"/>
                    <a:pt x="1" y="226"/>
                    <a:pt x="159" y="396"/>
                  </a:cubicBezTo>
                  <a:lnTo>
                    <a:pt x="577" y="811"/>
                  </a:lnTo>
                  <a:lnTo>
                    <a:pt x="159" y="1230"/>
                  </a:lnTo>
                  <a:cubicBezTo>
                    <a:pt x="69" y="1320"/>
                    <a:pt x="69" y="1465"/>
                    <a:pt x="159" y="1558"/>
                  </a:cubicBezTo>
                  <a:cubicBezTo>
                    <a:pt x="205" y="1603"/>
                    <a:pt x="265" y="1626"/>
                    <a:pt x="324" y="1626"/>
                  </a:cubicBezTo>
                  <a:cubicBezTo>
                    <a:pt x="384" y="1626"/>
                    <a:pt x="442" y="1603"/>
                    <a:pt x="487" y="1558"/>
                  </a:cubicBezTo>
                  <a:lnTo>
                    <a:pt x="906" y="1140"/>
                  </a:lnTo>
                  <a:lnTo>
                    <a:pt x="1321" y="1558"/>
                  </a:lnTo>
                  <a:cubicBezTo>
                    <a:pt x="1371" y="1605"/>
                    <a:pt x="1426" y="1625"/>
                    <a:pt x="1479" y="1625"/>
                  </a:cubicBezTo>
                  <a:cubicBezTo>
                    <a:pt x="1657" y="1625"/>
                    <a:pt x="1808" y="1398"/>
                    <a:pt x="1650" y="1230"/>
                  </a:cubicBezTo>
                  <a:lnTo>
                    <a:pt x="1235" y="811"/>
                  </a:lnTo>
                  <a:lnTo>
                    <a:pt x="1650" y="396"/>
                  </a:lnTo>
                  <a:cubicBezTo>
                    <a:pt x="1808" y="226"/>
                    <a:pt x="1657" y="1"/>
                    <a:pt x="1479" y="1"/>
                  </a:cubicBezTo>
                  <a:cubicBezTo>
                    <a:pt x="1427" y="1"/>
                    <a:pt x="1372" y="21"/>
                    <a:pt x="1321" y="67"/>
                  </a:cubicBezTo>
                  <a:lnTo>
                    <a:pt x="906" y="483"/>
                  </a:lnTo>
                  <a:lnTo>
                    <a:pt x="487" y="67"/>
                  </a:lnTo>
                  <a:cubicBezTo>
                    <a:pt x="438" y="21"/>
                    <a:pt x="383" y="1"/>
                    <a:pt x="3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5" name="Google Shape;825;p59"/>
          <p:cNvGrpSpPr/>
          <p:nvPr/>
        </p:nvGrpSpPr>
        <p:grpSpPr>
          <a:xfrm>
            <a:off x="2821008" y="2113345"/>
            <a:ext cx="375570" cy="311096"/>
            <a:chOff x="3640300" y="2411475"/>
            <a:chExt cx="294750" cy="244150"/>
          </a:xfrm>
        </p:grpSpPr>
        <p:sp>
          <p:nvSpPr>
            <p:cNvPr id="826" name="Google Shape;826;p59"/>
            <p:cNvSpPr/>
            <p:nvPr/>
          </p:nvSpPr>
          <p:spPr>
            <a:xfrm>
              <a:off x="3640300" y="2411475"/>
              <a:ext cx="294750" cy="244150"/>
            </a:xfrm>
            <a:custGeom>
              <a:avLst/>
              <a:gdLst/>
              <a:ahLst/>
              <a:cxnLst/>
              <a:rect l="l" t="t" r="r" b="b"/>
              <a:pathLst>
                <a:path w="11790" h="9766" extrusionOk="0">
                  <a:moveTo>
                    <a:pt x="7441" y="853"/>
                  </a:moveTo>
                  <a:lnTo>
                    <a:pt x="8324" y="1860"/>
                  </a:lnTo>
                  <a:lnTo>
                    <a:pt x="7673" y="1860"/>
                  </a:lnTo>
                  <a:cubicBezTo>
                    <a:pt x="7546" y="1860"/>
                    <a:pt x="7441" y="1758"/>
                    <a:pt x="7441" y="1628"/>
                  </a:cubicBezTo>
                  <a:lnTo>
                    <a:pt x="7441" y="853"/>
                  </a:lnTo>
                  <a:close/>
                  <a:moveTo>
                    <a:pt x="9533" y="3255"/>
                  </a:moveTo>
                  <a:cubicBezTo>
                    <a:pt x="9663" y="3255"/>
                    <a:pt x="9766" y="3361"/>
                    <a:pt x="9766" y="3488"/>
                  </a:cubicBezTo>
                  <a:lnTo>
                    <a:pt x="9766" y="3720"/>
                  </a:lnTo>
                  <a:lnTo>
                    <a:pt x="9068" y="3720"/>
                  </a:lnTo>
                  <a:lnTo>
                    <a:pt x="9068" y="3255"/>
                  </a:lnTo>
                  <a:close/>
                  <a:moveTo>
                    <a:pt x="6976" y="465"/>
                  </a:moveTo>
                  <a:lnTo>
                    <a:pt x="6976" y="1628"/>
                  </a:lnTo>
                  <a:cubicBezTo>
                    <a:pt x="6976" y="2015"/>
                    <a:pt x="7289" y="2325"/>
                    <a:pt x="7673" y="2325"/>
                  </a:cubicBezTo>
                  <a:lnTo>
                    <a:pt x="8603" y="2325"/>
                  </a:lnTo>
                  <a:lnTo>
                    <a:pt x="8603" y="3720"/>
                  </a:lnTo>
                  <a:lnTo>
                    <a:pt x="3125" y="3720"/>
                  </a:lnTo>
                  <a:cubicBezTo>
                    <a:pt x="2828" y="3723"/>
                    <a:pt x="2561" y="3912"/>
                    <a:pt x="2465" y="4198"/>
                  </a:cubicBezTo>
                  <a:lnTo>
                    <a:pt x="1860" y="6008"/>
                  </a:lnTo>
                  <a:lnTo>
                    <a:pt x="1860" y="701"/>
                  </a:lnTo>
                  <a:cubicBezTo>
                    <a:pt x="1860" y="571"/>
                    <a:pt x="1966" y="468"/>
                    <a:pt x="2093" y="468"/>
                  </a:cubicBezTo>
                  <a:lnTo>
                    <a:pt x="2093" y="465"/>
                  </a:lnTo>
                  <a:close/>
                  <a:moveTo>
                    <a:pt x="1395" y="3255"/>
                  </a:moveTo>
                  <a:lnTo>
                    <a:pt x="1395" y="7403"/>
                  </a:lnTo>
                  <a:lnTo>
                    <a:pt x="763" y="9300"/>
                  </a:lnTo>
                  <a:lnTo>
                    <a:pt x="698" y="9300"/>
                  </a:lnTo>
                  <a:cubicBezTo>
                    <a:pt x="571" y="9300"/>
                    <a:pt x="465" y="9198"/>
                    <a:pt x="465" y="9068"/>
                  </a:cubicBezTo>
                  <a:lnTo>
                    <a:pt x="465" y="3488"/>
                  </a:lnTo>
                  <a:cubicBezTo>
                    <a:pt x="465" y="3361"/>
                    <a:pt x="571" y="3255"/>
                    <a:pt x="698" y="3255"/>
                  </a:cubicBezTo>
                  <a:close/>
                  <a:moveTo>
                    <a:pt x="10984" y="4185"/>
                  </a:moveTo>
                  <a:cubicBezTo>
                    <a:pt x="11142" y="4185"/>
                    <a:pt x="11254" y="4343"/>
                    <a:pt x="11204" y="4492"/>
                  </a:cubicBezTo>
                  <a:lnTo>
                    <a:pt x="11201" y="4492"/>
                  </a:lnTo>
                  <a:lnTo>
                    <a:pt x="9651" y="9142"/>
                  </a:lnTo>
                  <a:cubicBezTo>
                    <a:pt x="9620" y="9238"/>
                    <a:pt x="9530" y="9300"/>
                    <a:pt x="9431" y="9300"/>
                  </a:cubicBezTo>
                  <a:lnTo>
                    <a:pt x="1256" y="9300"/>
                  </a:lnTo>
                  <a:lnTo>
                    <a:pt x="2908" y="4346"/>
                  </a:lnTo>
                  <a:cubicBezTo>
                    <a:pt x="2939" y="4250"/>
                    <a:pt x="3026" y="4185"/>
                    <a:pt x="3128" y="4185"/>
                  </a:cubicBezTo>
                  <a:close/>
                  <a:moveTo>
                    <a:pt x="2093" y="0"/>
                  </a:moveTo>
                  <a:cubicBezTo>
                    <a:pt x="1709" y="0"/>
                    <a:pt x="1395" y="313"/>
                    <a:pt x="1395" y="698"/>
                  </a:cubicBezTo>
                  <a:lnTo>
                    <a:pt x="1395" y="2790"/>
                  </a:lnTo>
                  <a:lnTo>
                    <a:pt x="698" y="2790"/>
                  </a:lnTo>
                  <a:cubicBezTo>
                    <a:pt x="313" y="2790"/>
                    <a:pt x="0" y="3103"/>
                    <a:pt x="0" y="3488"/>
                  </a:cubicBezTo>
                  <a:lnTo>
                    <a:pt x="0" y="9068"/>
                  </a:lnTo>
                  <a:cubicBezTo>
                    <a:pt x="0" y="9455"/>
                    <a:pt x="313" y="9765"/>
                    <a:pt x="698" y="9765"/>
                  </a:cubicBezTo>
                  <a:lnTo>
                    <a:pt x="9431" y="9765"/>
                  </a:lnTo>
                  <a:cubicBezTo>
                    <a:pt x="9732" y="9765"/>
                    <a:pt x="9995" y="9573"/>
                    <a:pt x="10091" y="9291"/>
                  </a:cubicBezTo>
                  <a:lnTo>
                    <a:pt x="11641" y="4641"/>
                  </a:lnTo>
                  <a:cubicBezTo>
                    <a:pt x="11790" y="4188"/>
                    <a:pt x="11455" y="3723"/>
                    <a:pt x="10981" y="3720"/>
                  </a:cubicBezTo>
                  <a:lnTo>
                    <a:pt x="10231" y="3720"/>
                  </a:lnTo>
                  <a:lnTo>
                    <a:pt x="10231" y="3488"/>
                  </a:lnTo>
                  <a:cubicBezTo>
                    <a:pt x="10231" y="3103"/>
                    <a:pt x="9921" y="2790"/>
                    <a:pt x="9533" y="2790"/>
                  </a:cubicBezTo>
                  <a:lnTo>
                    <a:pt x="9068" y="2790"/>
                  </a:lnTo>
                  <a:lnTo>
                    <a:pt x="9068" y="2269"/>
                  </a:lnTo>
                  <a:cubicBezTo>
                    <a:pt x="9068" y="2099"/>
                    <a:pt x="9006" y="1938"/>
                    <a:pt x="8898" y="1811"/>
                  </a:cubicBezTo>
                  <a:lnTo>
                    <a:pt x="7524" y="239"/>
                  </a:lnTo>
                  <a:cubicBezTo>
                    <a:pt x="7391" y="87"/>
                    <a:pt x="7199" y="0"/>
                    <a:pt x="70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9"/>
            <p:cNvSpPr/>
            <p:nvPr/>
          </p:nvSpPr>
          <p:spPr>
            <a:xfrm>
              <a:off x="3704225" y="2434725"/>
              <a:ext cx="46525" cy="58150"/>
            </a:xfrm>
            <a:custGeom>
              <a:avLst/>
              <a:gdLst/>
              <a:ahLst/>
              <a:cxnLst/>
              <a:rect l="l" t="t" r="r" b="b"/>
              <a:pathLst>
                <a:path w="1861" h="2326" extrusionOk="0">
                  <a:moveTo>
                    <a:pt x="1163" y="465"/>
                  </a:moveTo>
                  <a:cubicBezTo>
                    <a:pt x="1294" y="465"/>
                    <a:pt x="1396" y="571"/>
                    <a:pt x="1396" y="698"/>
                  </a:cubicBezTo>
                  <a:lnTo>
                    <a:pt x="1396" y="1628"/>
                  </a:lnTo>
                  <a:cubicBezTo>
                    <a:pt x="1396" y="1758"/>
                    <a:pt x="1294" y="1860"/>
                    <a:pt x="1163" y="1860"/>
                  </a:cubicBezTo>
                  <a:lnTo>
                    <a:pt x="698" y="1860"/>
                  </a:lnTo>
                  <a:cubicBezTo>
                    <a:pt x="571" y="1860"/>
                    <a:pt x="466" y="1758"/>
                    <a:pt x="466" y="1628"/>
                  </a:cubicBezTo>
                  <a:lnTo>
                    <a:pt x="466" y="698"/>
                  </a:lnTo>
                  <a:cubicBezTo>
                    <a:pt x="466" y="571"/>
                    <a:pt x="571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4" y="0"/>
                    <a:pt x="1" y="313"/>
                    <a:pt x="1" y="698"/>
                  </a:cubicBezTo>
                  <a:lnTo>
                    <a:pt x="1" y="1628"/>
                  </a:lnTo>
                  <a:cubicBezTo>
                    <a:pt x="1" y="2015"/>
                    <a:pt x="314" y="2325"/>
                    <a:pt x="698" y="2325"/>
                  </a:cubicBezTo>
                  <a:lnTo>
                    <a:pt x="1163" y="2325"/>
                  </a:lnTo>
                  <a:cubicBezTo>
                    <a:pt x="1551" y="2325"/>
                    <a:pt x="1861" y="2015"/>
                    <a:pt x="1861" y="1628"/>
                  </a:cubicBezTo>
                  <a:lnTo>
                    <a:pt x="1861" y="698"/>
                  </a:lnTo>
                  <a:cubicBezTo>
                    <a:pt x="1861" y="313"/>
                    <a:pt x="1551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9"/>
            <p:cNvSpPr/>
            <p:nvPr/>
          </p:nvSpPr>
          <p:spPr>
            <a:xfrm>
              <a:off x="3768175" y="2434725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363"/>
                    <a:pt x="106" y="465"/>
                    <a:pt x="233" y="465"/>
                  </a:cubicBezTo>
                  <a:lnTo>
                    <a:pt x="931" y="465"/>
                  </a:lnTo>
                  <a:cubicBezTo>
                    <a:pt x="1061" y="465"/>
                    <a:pt x="1163" y="363"/>
                    <a:pt x="1163" y="233"/>
                  </a:cubicBezTo>
                  <a:cubicBezTo>
                    <a:pt x="1163" y="106"/>
                    <a:pt x="1061" y="0"/>
                    <a:pt x="9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9"/>
            <p:cNvSpPr/>
            <p:nvPr/>
          </p:nvSpPr>
          <p:spPr>
            <a:xfrm>
              <a:off x="3768175" y="2457975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363"/>
                    <a:pt x="106" y="465"/>
                    <a:pt x="233" y="465"/>
                  </a:cubicBezTo>
                  <a:lnTo>
                    <a:pt x="931" y="465"/>
                  </a:lnTo>
                  <a:cubicBezTo>
                    <a:pt x="1061" y="465"/>
                    <a:pt x="1163" y="363"/>
                    <a:pt x="1163" y="233"/>
                  </a:cubicBezTo>
                  <a:cubicBezTo>
                    <a:pt x="1163" y="106"/>
                    <a:pt x="1061" y="0"/>
                    <a:pt x="9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9"/>
            <p:cNvSpPr/>
            <p:nvPr/>
          </p:nvSpPr>
          <p:spPr>
            <a:xfrm>
              <a:off x="3768175" y="2481225"/>
              <a:ext cx="69775" cy="11650"/>
            </a:xfrm>
            <a:custGeom>
              <a:avLst/>
              <a:gdLst/>
              <a:ahLst/>
              <a:cxnLst/>
              <a:rect l="l" t="t" r="r" b="b"/>
              <a:pathLst>
                <a:path w="2791" h="466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363"/>
                    <a:pt x="106" y="465"/>
                    <a:pt x="233" y="465"/>
                  </a:cubicBezTo>
                  <a:lnTo>
                    <a:pt x="2558" y="465"/>
                  </a:lnTo>
                  <a:cubicBezTo>
                    <a:pt x="2688" y="465"/>
                    <a:pt x="2791" y="363"/>
                    <a:pt x="2791" y="233"/>
                  </a:cubicBezTo>
                  <a:cubicBezTo>
                    <a:pt x="2791" y="106"/>
                    <a:pt x="2688" y="0"/>
                    <a:pt x="25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1" name="Google Shape;831;p59"/>
          <p:cNvGrpSpPr/>
          <p:nvPr/>
        </p:nvGrpSpPr>
        <p:grpSpPr>
          <a:xfrm>
            <a:off x="3363133" y="2082446"/>
            <a:ext cx="370346" cy="341995"/>
            <a:chOff x="4037575" y="2389075"/>
            <a:chExt cx="290650" cy="268400"/>
          </a:xfrm>
        </p:grpSpPr>
        <p:sp>
          <p:nvSpPr>
            <p:cNvPr id="832" name="Google Shape;832;p59"/>
            <p:cNvSpPr/>
            <p:nvPr/>
          </p:nvSpPr>
          <p:spPr>
            <a:xfrm>
              <a:off x="4142200" y="2541200"/>
              <a:ext cx="81400" cy="116275"/>
            </a:xfrm>
            <a:custGeom>
              <a:avLst/>
              <a:gdLst/>
              <a:ahLst/>
              <a:cxnLst/>
              <a:rect l="l" t="t" r="r" b="b"/>
              <a:pathLst>
                <a:path w="3256" h="4651" extrusionOk="0">
                  <a:moveTo>
                    <a:pt x="2558" y="466"/>
                  </a:moveTo>
                  <a:cubicBezTo>
                    <a:pt x="2685" y="466"/>
                    <a:pt x="2791" y="571"/>
                    <a:pt x="2791" y="698"/>
                  </a:cubicBezTo>
                  <a:lnTo>
                    <a:pt x="2791" y="3953"/>
                  </a:lnTo>
                  <a:cubicBezTo>
                    <a:pt x="2791" y="4080"/>
                    <a:pt x="2685" y="4186"/>
                    <a:pt x="2558" y="4186"/>
                  </a:cubicBezTo>
                  <a:lnTo>
                    <a:pt x="698" y="4186"/>
                  </a:lnTo>
                  <a:cubicBezTo>
                    <a:pt x="568" y="4186"/>
                    <a:pt x="466" y="4080"/>
                    <a:pt x="466" y="3953"/>
                  </a:cubicBezTo>
                  <a:lnTo>
                    <a:pt x="466" y="698"/>
                  </a:lnTo>
                  <a:cubicBezTo>
                    <a:pt x="466" y="571"/>
                    <a:pt x="568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1" y="1"/>
                    <a:pt x="1" y="314"/>
                    <a:pt x="1" y="698"/>
                  </a:cubicBezTo>
                  <a:lnTo>
                    <a:pt x="1" y="3953"/>
                  </a:lnTo>
                  <a:cubicBezTo>
                    <a:pt x="1" y="4338"/>
                    <a:pt x="311" y="4651"/>
                    <a:pt x="698" y="4651"/>
                  </a:cubicBezTo>
                  <a:lnTo>
                    <a:pt x="2558" y="4651"/>
                  </a:lnTo>
                  <a:cubicBezTo>
                    <a:pt x="2942" y="4651"/>
                    <a:pt x="3256" y="4338"/>
                    <a:pt x="3256" y="3953"/>
                  </a:cubicBezTo>
                  <a:lnTo>
                    <a:pt x="3256" y="698"/>
                  </a:lnTo>
                  <a:cubicBezTo>
                    <a:pt x="3256" y="314"/>
                    <a:pt x="2942" y="1"/>
                    <a:pt x="25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9"/>
            <p:cNvSpPr/>
            <p:nvPr/>
          </p:nvSpPr>
          <p:spPr>
            <a:xfrm>
              <a:off x="4246825" y="2465650"/>
              <a:ext cx="81400" cy="191825"/>
            </a:xfrm>
            <a:custGeom>
              <a:avLst/>
              <a:gdLst/>
              <a:ahLst/>
              <a:cxnLst/>
              <a:rect l="l" t="t" r="r" b="b"/>
              <a:pathLst>
                <a:path w="3256" h="7673" extrusionOk="0">
                  <a:moveTo>
                    <a:pt x="2558" y="465"/>
                  </a:moveTo>
                  <a:cubicBezTo>
                    <a:pt x="2685" y="465"/>
                    <a:pt x="2791" y="571"/>
                    <a:pt x="2791" y="698"/>
                  </a:cubicBezTo>
                  <a:lnTo>
                    <a:pt x="2791" y="6975"/>
                  </a:lnTo>
                  <a:cubicBezTo>
                    <a:pt x="2791" y="7102"/>
                    <a:pt x="2685" y="7208"/>
                    <a:pt x="2558" y="7208"/>
                  </a:cubicBezTo>
                  <a:lnTo>
                    <a:pt x="698" y="7208"/>
                  </a:lnTo>
                  <a:cubicBezTo>
                    <a:pt x="568" y="7208"/>
                    <a:pt x="466" y="7102"/>
                    <a:pt x="466" y="6975"/>
                  </a:cubicBezTo>
                  <a:lnTo>
                    <a:pt x="466" y="698"/>
                  </a:lnTo>
                  <a:cubicBezTo>
                    <a:pt x="466" y="571"/>
                    <a:pt x="568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1" y="0"/>
                    <a:pt x="1" y="313"/>
                    <a:pt x="1" y="698"/>
                  </a:cubicBezTo>
                  <a:lnTo>
                    <a:pt x="1" y="6975"/>
                  </a:lnTo>
                  <a:cubicBezTo>
                    <a:pt x="1" y="7360"/>
                    <a:pt x="311" y="7673"/>
                    <a:pt x="698" y="7673"/>
                  </a:cubicBezTo>
                  <a:lnTo>
                    <a:pt x="2558" y="7673"/>
                  </a:lnTo>
                  <a:cubicBezTo>
                    <a:pt x="2943" y="7673"/>
                    <a:pt x="3256" y="7360"/>
                    <a:pt x="3256" y="6975"/>
                  </a:cubicBezTo>
                  <a:lnTo>
                    <a:pt x="3256" y="698"/>
                  </a:lnTo>
                  <a:cubicBezTo>
                    <a:pt x="3256" y="313"/>
                    <a:pt x="2943" y="0"/>
                    <a:pt x="25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9"/>
            <p:cNvSpPr/>
            <p:nvPr/>
          </p:nvSpPr>
          <p:spPr>
            <a:xfrm>
              <a:off x="4037575" y="2488900"/>
              <a:ext cx="81400" cy="168575"/>
            </a:xfrm>
            <a:custGeom>
              <a:avLst/>
              <a:gdLst/>
              <a:ahLst/>
              <a:cxnLst/>
              <a:rect l="l" t="t" r="r" b="b"/>
              <a:pathLst>
                <a:path w="3256" h="6743" extrusionOk="0">
                  <a:moveTo>
                    <a:pt x="2558" y="465"/>
                  </a:moveTo>
                  <a:cubicBezTo>
                    <a:pt x="2685" y="465"/>
                    <a:pt x="2790" y="571"/>
                    <a:pt x="2790" y="698"/>
                  </a:cubicBezTo>
                  <a:lnTo>
                    <a:pt x="2790" y="6045"/>
                  </a:lnTo>
                  <a:cubicBezTo>
                    <a:pt x="2790" y="6172"/>
                    <a:pt x="2685" y="6278"/>
                    <a:pt x="2558" y="6278"/>
                  </a:cubicBezTo>
                  <a:lnTo>
                    <a:pt x="698" y="6278"/>
                  </a:lnTo>
                  <a:cubicBezTo>
                    <a:pt x="568" y="6278"/>
                    <a:pt x="465" y="6172"/>
                    <a:pt x="465" y="6045"/>
                  </a:cubicBezTo>
                  <a:lnTo>
                    <a:pt x="465" y="698"/>
                  </a:lnTo>
                  <a:cubicBezTo>
                    <a:pt x="465" y="571"/>
                    <a:pt x="568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0" y="0"/>
                    <a:pt x="0" y="313"/>
                    <a:pt x="0" y="698"/>
                  </a:cubicBezTo>
                  <a:lnTo>
                    <a:pt x="0" y="6045"/>
                  </a:lnTo>
                  <a:cubicBezTo>
                    <a:pt x="0" y="6430"/>
                    <a:pt x="310" y="6743"/>
                    <a:pt x="698" y="6743"/>
                  </a:cubicBezTo>
                  <a:lnTo>
                    <a:pt x="2558" y="6743"/>
                  </a:lnTo>
                  <a:cubicBezTo>
                    <a:pt x="2942" y="6743"/>
                    <a:pt x="3255" y="6430"/>
                    <a:pt x="3255" y="6045"/>
                  </a:cubicBezTo>
                  <a:lnTo>
                    <a:pt x="3255" y="698"/>
                  </a:lnTo>
                  <a:cubicBezTo>
                    <a:pt x="3255" y="313"/>
                    <a:pt x="2942" y="0"/>
                    <a:pt x="25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9"/>
            <p:cNvSpPr/>
            <p:nvPr/>
          </p:nvSpPr>
          <p:spPr>
            <a:xfrm>
              <a:off x="4046575" y="2389075"/>
              <a:ext cx="268100" cy="117600"/>
            </a:xfrm>
            <a:custGeom>
              <a:avLst/>
              <a:gdLst/>
              <a:ahLst/>
              <a:cxnLst/>
              <a:rect l="l" t="t" r="r" b="b"/>
              <a:pathLst>
                <a:path w="10724" h="4704" extrusionOk="0">
                  <a:moveTo>
                    <a:pt x="9638" y="506"/>
                  </a:moveTo>
                  <a:cubicBezTo>
                    <a:pt x="10050" y="506"/>
                    <a:pt x="10258" y="1008"/>
                    <a:pt x="9967" y="1299"/>
                  </a:cubicBezTo>
                  <a:cubicBezTo>
                    <a:pt x="9871" y="1395"/>
                    <a:pt x="9754" y="1437"/>
                    <a:pt x="9640" y="1437"/>
                  </a:cubicBezTo>
                  <a:cubicBezTo>
                    <a:pt x="9401" y="1437"/>
                    <a:pt x="9173" y="1251"/>
                    <a:pt x="9173" y="971"/>
                  </a:cubicBezTo>
                  <a:cubicBezTo>
                    <a:pt x="9173" y="713"/>
                    <a:pt x="9381" y="506"/>
                    <a:pt x="9638" y="506"/>
                  </a:cubicBezTo>
                  <a:close/>
                  <a:moveTo>
                    <a:pt x="1268" y="1436"/>
                  </a:moveTo>
                  <a:cubicBezTo>
                    <a:pt x="1680" y="1436"/>
                    <a:pt x="1888" y="1938"/>
                    <a:pt x="1597" y="2229"/>
                  </a:cubicBezTo>
                  <a:cubicBezTo>
                    <a:pt x="1501" y="2325"/>
                    <a:pt x="1384" y="2367"/>
                    <a:pt x="1270" y="2367"/>
                  </a:cubicBezTo>
                  <a:cubicBezTo>
                    <a:pt x="1031" y="2367"/>
                    <a:pt x="803" y="2181"/>
                    <a:pt x="803" y="1901"/>
                  </a:cubicBezTo>
                  <a:cubicBezTo>
                    <a:pt x="803" y="1643"/>
                    <a:pt x="1011" y="1436"/>
                    <a:pt x="1268" y="1436"/>
                  </a:cubicBezTo>
                  <a:close/>
                  <a:moveTo>
                    <a:pt x="5453" y="3296"/>
                  </a:moveTo>
                  <a:cubicBezTo>
                    <a:pt x="5865" y="3296"/>
                    <a:pt x="6073" y="3798"/>
                    <a:pt x="5782" y="4089"/>
                  </a:cubicBezTo>
                  <a:cubicBezTo>
                    <a:pt x="5686" y="4185"/>
                    <a:pt x="5569" y="4227"/>
                    <a:pt x="5455" y="4227"/>
                  </a:cubicBezTo>
                  <a:cubicBezTo>
                    <a:pt x="5216" y="4227"/>
                    <a:pt x="4988" y="4041"/>
                    <a:pt x="4988" y="3761"/>
                  </a:cubicBezTo>
                  <a:cubicBezTo>
                    <a:pt x="4988" y="3503"/>
                    <a:pt x="5196" y="3296"/>
                    <a:pt x="5453" y="3296"/>
                  </a:cubicBezTo>
                  <a:close/>
                  <a:moveTo>
                    <a:pt x="9663" y="1"/>
                  </a:moveTo>
                  <a:cubicBezTo>
                    <a:pt x="9518" y="1"/>
                    <a:pt x="9372" y="34"/>
                    <a:pt x="9235" y="103"/>
                  </a:cubicBezTo>
                  <a:cubicBezTo>
                    <a:pt x="8804" y="316"/>
                    <a:pt x="8603" y="819"/>
                    <a:pt x="8764" y="1274"/>
                  </a:cubicBezTo>
                  <a:lnTo>
                    <a:pt x="6070" y="3069"/>
                  </a:lnTo>
                  <a:cubicBezTo>
                    <a:pt x="5893" y="2909"/>
                    <a:pt x="5672" y="2830"/>
                    <a:pt x="5452" y="2830"/>
                  </a:cubicBezTo>
                  <a:cubicBezTo>
                    <a:pt x="5180" y="2830"/>
                    <a:pt x="4909" y="2951"/>
                    <a:pt x="4728" y="3184"/>
                  </a:cubicBezTo>
                  <a:lnTo>
                    <a:pt x="2182" y="2053"/>
                  </a:lnTo>
                  <a:cubicBezTo>
                    <a:pt x="2283" y="1435"/>
                    <a:pt x="1789" y="967"/>
                    <a:pt x="1259" y="967"/>
                  </a:cubicBezTo>
                  <a:cubicBezTo>
                    <a:pt x="1054" y="967"/>
                    <a:pt x="844" y="1037"/>
                    <a:pt x="660" y="1194"/>
                  </a:cubicBezTo>
                  <a:cubicBezTo>
                    <a:pt x="1" y="1754"/>
                    <a:pt x="399" y="2831"/>
                    <a:pt x="1264" y="2831"/>
                  </a:cubicBezTo>
                  <a:cubicBezTo>
                    <a:pt x="1265" y="2831"/>
                    <a:pt x="1267" y="2831"/>
                    <a:pt x="1268" y="2831"/>
                  </a:cubicBezTo>
                  <a:cubicBezTo>
                    <a:pt x="1550" y="2831"/>
                    <a:pt x="1817" y="2700"/>
                    <a:pt x="1990" y="2477"/>
                  </a:cubicBezTo>
                  <a:lnTo>
                    <a:pt x="4539" y="3609"/>
                  </a:lnTo>
                  <a:cubicBezTo>
                    <a:pt x="4435" y="4183"/>
                    <a:pt x="4880" y="4704"/>
                    <a:pt x="5449" y="4704"/>
                  </a:cubicBezTo>
                  <a:cubicBezTo>
                    <a:pt x="5476" y="4704"/>
                    <a:pt x="5503" y="4702"/>
                    <a:pt x="5531" y="4700"/>
                  </a:cubicBezTo>
                  <a:cubicBezTo>
                    <a:pt x="6141" y="4647"/>
                    <a:pt x="6535" y="4033"/>
                    <a:pt x="6327" y="3457"/>
                  </a:cubicBezTo>
                  <a:lnTo>
                    <a:pt x="9021" y="1662"/>
                  </a:lnTo>
                  <a:cubicBezTo>
                    <a:pt x="9203" y="1826"/>
                    <a:pt x="9433" y="1909"/>
                    <a:pt x="9663" y="1909"/>
                  </a:cubicBezTo>
                  <a:cubicBezTo>
                    <a:pt x="9884" y="1909"/>
                    <a:pt x="10105" y="1832"/>
                    <a:pt x="10283" y="1677"/>
                  </a:cubicBezTo>
                  <a:cubicBezTo>
                    <a:pt x="10649" y="1364"/>
                    <a:pt x="10723" y="828"/>
                    <a:pt x="10457" y="425"/>
                  </a:cubicBezTo>
                  <a:cubicBezTo>
                    <a:pt x="10273" y="152"/>
                    <a:pt x="9972" y="1"/>
                    <a:pt x="96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6" name="Google Shape;836;p59"/>
          <p:cNvGrpSpPr/>
          <p:nvPr/>
        </p:nvGrpSpPr>
        <p:grpSpPr>
          <a:xfrm>
            <a:off x="3900034" y="2083688"/>
            <a:ext cx="354164" cy="340753"/>
            <a:chOff x="4442525" y="2419150"/>
            <a:chExt cx="277950" cy="267425"/>
          </a:xfrm>
        </p:grpSpPr>
        <p:sp>
          <p:nvSpPr>
            <p:cNvPr id="837" name="Google Shape;837;p59"/>
            <p:cNvSpPr/>
            <p:nvPr/>
          </p:nvSpPr>
          <p:spPr>
            <a:xfrm>
              <a:off x="4442525" y="2419150"/>
              <a:ext cx="277950" cy="267425"/>
            </a:xfrm>
            <a:custGeom>
              <a:avLst/>
              <a:gdLst/>
              <a:ahLst/>
              <a:cxnLst/>
              <a:rect l="l" t="t" r="r" b="b"/>
              <a:pathLst>
                <a:path w="11118" h="10697" extrusionOk="0">
                  <a:moveTo>
                    <a:pt x="5537" y="471"/>
                  </a:moveTo>
                  <a:lnTo>
                    <a:pt x="5537" y="5348"/>
                  </a:lnTo>
                  <a:cubicBezTo>
                    <a:pt x="5537" y="5475"/>
                    <a:pt x="5639" y="5580"/>
                    <a:pt x="5770" y="5580"/>
                  </a:cubicBezTo>
                  <a:lnTo>
                    <a:pt x="10646" y="5580"/>
                  </a:lnTo>
                  <a:cubicBezTo>
                    <a:pt x="10519" y="8181"/>
                    <a:pt x="8374" y="10227"/>
                    <a:pt x="5770" y="10230"/>
                  </a:cubicBezTo>
                  <a:cubicBezTo>
                    <a:pt x="3116" y="10230"/>
                    <a:pt x="949" y="8116"/>
                    <a:pt x="887" y="5465"/>
                  </a:cubicBezTo>
                  <a:cubicBezTo>
                    <a:pt x="822" y="2812"/>
                    <a:pt x="2886" y="595"/>
                    <a:pt x="5537" y="471"/>
                  </a:cubicBezTo>
                  <a:close/>
                  <a:moveTo>
                    <a:pt x="5770" y="0"/>
                  </a:moveTo>
                  <a:cubicBezTo>
                    <a:pt x="3606" y="0"/>
                    <a:pt x="1656" y="1302"/>
                    <a:pt x="828" y="3302"/>
                  </a:cubicBezTo>
                  <a:cubicBezTo>
                    <a:pt x="0" y="5298"/>
                    <a:pt x="459" y="7598"/>
                    <a:pt x="1987" y="9130"/>
                  </a:cubicBezTo>
                  <a:cubicBezTo>
                    <a:pt x="3012" y="10152"/>
                    <a:pt x="4380" y="10696"/>
                    <a:pt x="5771" y="10696"/>
                  </a:cubicBezTo>
                  <a:cubicBezTo>
                    <a:pt x="6460" y="10696"/>
                    <a:pt x="7154" y="10563"/>
                    <a:pt x="7816" y="10289"/>
                  </a:cubicBezTo>
                  <a:cubicBezTo>
                    <a:pt x="9815" y="9461"/>
                    <a:pt x="11117" y="7512"/>
                    <a:pt x="11117" y="5348"/>
                  </a:cubicBezTo>
                  <a:cubicBezTo>
                    <a:pt x="11117" y="5221"/>
                    <a:pt x="11012" y="5115"/>
                    <a:pt x="10885" y="5115"/>
                  </a:cubicBezTo>
                  <a:lnTo>
                    <a:pt x="6002" y="5115"/>
                  </a:lnTo>
                  <a:lnTo>
                    <a:pt x="6002" y="233"/>
                  </a:lnTo>
                  <a:cubicBezTo>
                    <a:pt x="6002" y="106"/>
                    <a:pt x="5897" y="0"/>
                    <a:pt x="5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9"/>
            <p:cNvSpPr/>
            <p:nvPr/>
          </p:nvSpPr>
          <p:spPr>
            <a:xfrm>
              <a:off x="4481975" y="2452625"/>
              <a:ext cx="82100" cy="106050"/>
            </a:xfrm>
            <a:custGeom>
              <a:avLst/>
              <a:gdLst/>
              <a:ahLst/>
              <a:cxnLst/>
              <a:rect l="l" t="t" r="r" b="b"/>
              <a:pathLst>
                <a:path w="3284" h="4242" extrusionOk="0">
                  <a:moveTo>
                    <a:pt x="3024" y="1"/>
                  </a:moveTo>
                  <a:cubicBezTo>
                    <a:pt x="3003" y="1"/>
                    <a:pt x="2982" y="4"/>
                    <a:pt x="2961" y="10"/>
                  </a:cubicBezTo>
                  <a:cubicBezTo>
                    <a:pt x="1200" y="543"/>
                    <a:pt x="0" y="2170"/>
                    <a:pt x="6" y="4009"/>
                  </a:cubicBezTo>
                  <a:cubicBezTo>
                    <a:pt x="6" y="4136"/>
                    <a:pt x="109" y="4241"/>
                    <a:pt x="239" y="4241"/>
                  </a:cubicBezTo>
                  <a:cubicBezTo>
                    <a:pt x="366" y="4241"/>
                    <a:pt x="471" y="4136"/>
                    <a:pt x="471" y="4009"/>
                  </a:cubicBezTo>
                  <a:cubicBezTo>
                    <a:pt x="481" y="2378"/>
                    <a:pt x="1544" y="940"/>
                    <a:pt x="3097" y="453"/>
                  </a:cubicBezTo>
                  <a:cubicBezTo>
                    <a:pt x="3218" y="413"/>
                    <a:pt x="3283" y="286"/>
                    <a:pt x="3246" y="165"/>
                  </a:cubicBezTo>
                  <a:cubicBezTo>
                    <a:pt x="3215" y="65"/>
                    <a:pt x="3123" y="1"/>
                    <a:pt x="30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9"/>
            <p:cNvSpPr/>
            <p:nvPr/>
          </p:nvSpPr>
          <p:spPr>
            <a:xfrm>
              <a:off x="4621625" y="2500525"/>
              <a:ext cx="98850" cy="11650"/>
            </a:xfrm>
            <a:custGeom>
              <a:avLst/>
              <a:gdLst/>
              <a:ahLst/>
              <a:cxnLst/>
              <a:rect l="l" t="t" r="r" b="b"/>
              <a:pathLst>
                <a:path w="3954" h="466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cubicBezTo>
                    <a:pt x="1" y="360"/>
                    <a:pt x="103" y="465"/>
                    <a:pt x="233" y="465"/>
                  </a:cubicBezTo>
                  <a:lnTo>
                    <a:pt x="3721" y="465"/>
                  </a:lnTo>
                  <a:cubicBezTo>
                    <a:pt x="3848" y="465"/>
                    <a:pt x="3953" y="360"/>
                    <a:pt x="3953" y="233"/>
                  </a:cubicBezTo>
                  <a:cubicBezTo>
                    <a:pt x="3953" y="106"/>
                    <a:pt x="3848" y="0"/>
                    <a:pt x="37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9"/>
            <p:cNvSpPr/>
            <p:nvPr/>
          </p:nvSpPr>
          <p:spPr>
            <a:xfrm>
              <a:off x="4621625" y="2465650"/>
              <a:ext cx="98850" cy="11650"/>
            </a:xfrm>
            <a:custGeom>
              <a:avLst/>
              <a:gdLst/>
              <a:ahLst/>
              <a:cxnLst/>
              <a:rect l="l" t="t" r="r" b="b"/>
              <a:pathLst>
                <a:path w="3954" h="466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cubicBezTo>
                    <a:pt x="1" y="360"/>
                    <a:pt x="103" y="465"/>
                    <a:pt x="233" y="465"/>
                  </a:cubicBezTo>
                  <a:lnTo>
                    <a:pt x="3721" y="465"/>
                  </a:lnTo>
                  <a:cubicBezTo>
                    <a:pt x="3848" y="465"/>
                    <a:pt x="3953" y="360"/>
                    <a:pt x="3953" y="233"/>
                  </a:cubicBezTo>
                  <a:cubicBezTo>
                    <a:pt x="3953" y="106"/>
                    <a:pt x="3848" y="0"/>
                    <a:pt x="37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9"/>
            <p:cNvSpPr/>
            <p:nvPr/>
          </p:nvSpPr>
          <p:spPr>
            <a:xfrm>
              <a:off x="4621625" y="2430775"/>
              <a:ext cx="98850" cy="11650"/>
            </a:xfrm>
            <a:custGeom>
              <a:avLst/>
              <a:gdLst/>
              <a:ahLst/>
              <a:cxnLst/>
              <a:rect l="l" t="t" r="r" b="b"/>
              <a:pathLst>
                <a:path w="3954" h="466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cubicBezTo>
                    <a:pt x="1" y="360"/>
                    <a:pt x="103" y="465"/>
                    <a:pt x="233" y="465"/>
                  </a:cubicBezTo>
                  <a:lnTo>
                    <a:pt x="3721" y="465"/>
                  </a:lnTo>
                  <a:cubicBezTo>
                    <a:pt x="3848" y="465"/>
                    <a:pt x="3953" y="360"/>
                    <a:pt x="3953" y="233"/>
                  </a:cubicBezTo>
                  <a:cubicBezTo>
                    <a:pt x="3953" y="106"/>
                    <a:pt x="3848" y="0"/>
                    <a:pt x="37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2" name="Google Shape;842;p59"/>
          <p:cNvSpPr/>
          <p:nvPr/>
        </p:nvSpPr>
        <p:spPr>
          <a:xfrm>
            <a:off x="4420752" y="2054095"/>
            <a:ext cx="344161" cy="370346"/>
          </a:xfrm>
          <a:custGeom>
            <a:avLst/>
            <a:gdLst/>
            <a:ahLst/>
            <a:cxnLst/>
            <a:rect l="l" t="t" r="r" b="b"/>
            <a:pathLst>
              <a:path w="10804" h="11626" extrusionOk="0">
                <a:moveTo>
                  <a:pt x="5394" y="464"/>
                </a:moveTo>
                <a:cubicBezTo>
                  <a:pt x="5991" y="464"/>
                  <a:pt x="6563" y="927"/>
                  <a:pt x="6563" y="1628"/>
                </a:cubicBezTo>
                <a:cubicBezTo>
                  <a:pt x="6563" y="2269"/>
                  <a:pt x="6045" y="2790"/>
                  <a:pt x="5400" y="2790"/>
                </a:cubicBezTo>
                <a:cubicBezTo>
                  <a:pt x="4365" y="2790"/>
                  <a:pt x="3847" y="1538"/>
                  <a:pt x="4579" y="806"/>
                </a:cubicBezTo>
                <a:cubicBezTo>
                  <a:pt x="4816" y="570"/>
                  <a:pt x="5108" y="464"/>
                  <a:pt x="5394" y="464"/>
                </a:cubicBezTo>
                <a:close/>
                <a:moveTo>
                  <a:pt x="9346" y="9299"/>
                </a:moveTo>
                <a:cubicBezTo>
                  <a:pt x="9824" y="9299"/>
                  <a:pt x="10283" y="9670"/>
                  <a:pt x="10283" y="10230"/>
                </a:cubicBezTo>
                <a:cubicBezTo>
                  <a:pt x="10283" y="10745"/>
                  <a:pt x="9868" y="11160"/>
                  <a:pt x="9353" y="11160"/>
                </a:cubicBezTo>
                <a:cubicBezTo>
                  <a:pt x="8525" y="11160"/>
                  <a:pt x="8110" y="10159"/>
                  <a:pt x="8696" y="9573"/>
                </a:cubicBezTo>
                <a:cubicBezTo>
                  <a:pt x="8885" y="9384"/>
                  <a:pt x="9118" y="9299"/>
                  <a:pt x="9346" y="9299"/>
                </a:cubicBezTo>
                <a:close/>
                <a:moveTo>
                  <a:pt x="1448" y="9300"/>
                </a:moveTo>
                <a:cubicBezTo>
                  <a:pt x="1962" y="9300"/>
                  <a:pt x="2378" y="9719"/>
                  <a:pt x="2378" y="10230"/>
                </a:cubicBezTo>
                <a:cubicBezTo>
                  <a:pt x="2378" y="10792"/>
                  <a:pt x="1920" y="11162"/>
                  <a:pt x="1443" y="11162"/>
                </a:cubicBezTo>
                <a:cubicBezTo>
                  <a:pt x="1214" y="11162"/>
                  <a:pt x="980" y="11077"/>
                  <a:pt x="791" y="10888"/>
                </a:cubicBezTo>
                <a:cubicBezTo>
                  <a:pt x="205" y="10305"/>
                  <a:pt x="620" y="9300"/>
                  <a:pt x="1448" y="9300"/>
                </a:cubicBezTo>
                <a:close/>
                <a:moveTo>
                  <a:pt x="5400" y="9300"/>
                </a:moveTo>
                <a:cubicBezTo>
                  <a:pt x="5915" y="9300"/>
                  <a:pt x="6330" y="9719"/>
                  <a:pt x="6330" y="10230"/>
                </a:cubicBezTo>
                <a:cubicBezTo>
                  <a:pt x="6330" y="10792"/>
                  <a:pt x="5873" y="11162"/>
                  <a:pt x="5395" y="11162"/>
                </a:cubicBezTo>
                <a:cubicBezTo>
                  <a:pt x="5166" y="11162"/>
                  <a:pt x="4933" y="11077"/>
                  <a:pt x="4743" y="10888"/>
                </a:cubicBezTo>
                <a:cubicBezTo>
                  <a:pt x="4157" y="10305"/>
                  <a:pt x="4573" y="9300"/>
                  <a:pt x="5400" y="9300"/>
                </a:cubicBezTo>
                <a:close/>
                <a:moveTo>
                  <a:pt x="5400" y="0"/>
                </a:moveTo>
                <a:cubicBezTo>
                  <a:pt x="4548" y="0"/>
                  <a:pt x="3841" y="660"/>
                  <a:pt x="3779" y="1510"/>
                </a:cubicBezTo>
                <a:cubicBezTo>
                  <a:pt x="3717" y="2362"/>
                  <a:pt x="4325" y="3116"/>
                  <a:pt x="5168" y="3237"/>
                </a:cubicBezTo>
                <a:lnTo>
                  <a:pt x="5168" y="5580"/>
                </a:lnTo>
                <a:lnTo>
                  <a:pt x="1913" y="5580"/>
                </a:lnTo>
                <a:cubicBezTo>
                  <a:pt x="1528" y="5580"/>
                  <a:pt x="1215" y="5893"/>
                  <a:pt x="1215" y="6278"/>
                </a:cubicBezTo>
                <a:lnTo>
                  <a:pt x="1215" y="8857"/>
                </a:lnTo>
                <a:cubicBezTo>
                  <a:pt x="502" y="8978"/>
                  <a:pt x="0" y="9626"/>
                  <a:pt x="59" y="10348"/>
                </a:cubicBezTo>
                <a:cubicBezTo>
                  <a:pt x="121" y="11070"/>
                  <a:pt x="725" y="11625"/>
                  <a:pt x="1448" y="11625"/>
                </a:cubicBezTo>
                <a:cubicBezTo>
                  <a:pt x="2173" y="11625"/>
                  <a:pt x="2778" y="11070"/>
                  <a:pt x="2840" y="10348"/>
                </a:cubicBezTo>
                <a:cubicBezTo>
                  <a:pt x="2899" y="9626"/>
                  <a:pt x="2396" y="8978"/>
                  <a:pt x="1680" y="8857"/>
                </a:cubicBezTo>
                <a:lnTo>
                  <a:pt x="1680" y="6278"/>
                </a:lnTo>
                <a:cubicBezTo>
                  <a:pt x="1680" y="6151"/>
                  <a:pt x="1786" y="6045"/>
                  <a:pt x="1913" y="6045"/>
                </a:cubicBezTo>
                <a:lnTo>
                  <a:pt x="5168" y="6045"/>
                </a:lnTo>
                <a:lnTo>
                  <a:pt x="5168" y="8857"/>
                </a:lnTo>
                <a:cubicBezTo>
                  <a:pt x="4455" y="8978"/>
                  <a:pt x="3953" y="9626"/>
                  <a:pt x="4012" y="10348"/>
                </a:cubicBezTo>
                <a:cubicBezTo>
                  <a:pt x="4074" y="11070"/>
                  <a:pt x="4678" y="11625"/>
                  <a:pt x="5400" y="11625"/>
                </a:cubicBezTo>
                <a:cubicBezTo>
                  <a:pt x="6126" y="11625"/>
                  <a:pt x="6730" y="11070"/>
                  <a:pt x="6792" y="10348"/>
                </a:cubicBezTo>
                <a:cubicBezTo>
                  <a:pt x="6851" y="9626"/>
                  <a:pt x="6349" y="8978"/>
                  <a:pt x="5633" y="8857"/>
                </a:cubicBezTo>
                <a:lnTo>
                  <a:pt x="5633" y="6045"/>
                </a:lnTo>
                <a:lnTo>
                  <a:pt x="8888" y="6045"/>
                </a:lnTo>
                <a:cubicBezTo>
                  <a:pt x="9018" y="6045"/>
                  <a:pt x="9120" y="6151"/>
                  <a:pt x="9120" y="6278"/>
                </a:cubicBezTo>
                <a:lnTo>
                  <a:pt x="9120" y="8857"/>
                </a:lnTo>
                <a:cubicBezTo>
                  <a:pt x="8407" y="8978"/>
                  <a:pt x="7905" y="9626"/>
                  <a:pt x="7964" y="10348"/>
                </a:cubicBezTo>
                <a:cubicBezTo>
                  <a:pt x="8026" y="11070"/>
                  <a:pt x="8631" y="11625"/>
                  <a:pt x="9356" y="11625"/>
                </a:cubicBezTo>
                <a:cubicBezTo>
                  <a:pt x="10078" y="11625"/>
                  <a:pt x="10683" y="11070"/>
                  <a:pt x="10745" y="10348"/>
                </a:cubicBezTo>
                <a:cubicBezTo>
                  <a:pt x="10804" y="9626"/>
                  <a:pt x="10302" y="8978"/>
                  <a:pt x="9585" y="8857"/>
                </a:cubicBezTo>
                <a:lnTo>
                  <a:pt x="9585" y="6278"/>
                </a:lnTo>
                <a:cubicBezTo>
                  <a:pt x="9585" y="5893"/>
                  <a:pt x="9275" y="5580"/>
                  <a:pt x="8888" y="5580"/>
                </a:cubicBezTo>
                <a:lnTo>
                  <a:pt x="5633" y="5580"/>
                </a:lnTo>
                <a:lnTo>
                  <a:pt x="5633" y="3237"/>
                </a:lnTo>
                <a:cubicBezTo>
                  <a:pt x="6479" y="3116"/>
                  <a:pt x="7087" y="2362"/>
                  <a:pt x="7025" y="1510"/>
                </a:cubicBezTo>
                <a:cubicBezTo>
                  <a:pt x="6963" y="660"/>
                  <a:pt x="6256" y="0"/>
                  <a:pt x="54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43" name="Google Shape;843;p59"/>
          <p:cNvGrpSpPr/>
          <p:nvPr/>
        </p:nvGrpSpPr>
        <p:grpSpPr>
          <a:xfrm>
            <a:off x="4931469" y="2083688"/>
            <a:ext cx="354164" cy="340753"/>
            <a:chOff x="5404400" y="2268025"/>
            <a:chExt cx="277950" cy="267425"/>
          </a:xfrm>
        </p:grpSpPr>
        <p:sp>
          <p:nvSpPr>
            <p:cNvPr id="844" name="Google Shape;844;p59"/>
            <p:cNvSpPr/>
            <p:nvPr/>
          </p:nvSpPr>
          <p:spPr>
            <a:xfrm>
              <a:off x="5404400" y="2268025"/>
              <a:ext cx="277950" cy="267425"/>
            </a:xfrm>
            <a:custGeom>
              <a:avLst/>
              <a:gdLst/>
              <a:ahLst/>
              <a:cxnLst/>
              <a:rect l="l" t="t" r="r" b="b"/>
              <a:pathLst>
                <a:path w="11118" h="10697" extrusionOk="0">
                  <a:moveTo>
                    <a:pt x="5769" y="465"/>
                  </a:moveTo>
                  <a:cubicBezTo>
                    <a:pt x="6398" y="465"/>
                    <a:pt x="7032" y="587"/>
                    <a:pt x="7636" y="837"/>
                  </a:cubicBezTo>
                  <a:cubicBezTo>
                    <a:pt x="9462" y="1593"/>
                    <a:pt x="10652" y="3373"/>
                    <a:pt x="10652" y="5348"/>
                  </a:cubicBezTo>
                  <a:cubicBezTo>
                    <a:pt x="10652" y="8045"/>
                    <a:pt x="8464" y="10230"/>
                    <a:pt x="5770" y="10230"/>
                  </a:cubicBezTo>
                  <a:cubicBezTo>
                    <a:pt x="3792" y="10230"/>
                    <a:pt x="2012" y="9040"/>
                    <a:pt x="1256" y="7217"/>
                  </a:cubicBezTo>
                  <a:cubicBezTo>
                    <a:pt x="503" y="5391"/>
                    <a:pt x="918" y="3292"/>
                    <a:pt x="2316" y="1894"/>
                  </a:cubicBezTo>
                  <a:cubicBezTo>
                    <a:pt x="3249" y="961"/>
                    <a:pt x="4499" y="465"/>
                    <a:pt x="5769" y="465"/>
                  </a:cubicBezTo>
                  <a:close/>
                  <a:moveTo>
                    <a:pt x="5770" y="0"/>
                  </a:moveTo>
                  <a:cubicBezTo>
                    <a:pt x="3606" y="0"/>
                    <a:pt x="1656" y="1302"/>
                    <a:pt x="828" y="3302"/>
                  </a:cubicBezTo>
                  <a:cubicBezTo>
                    <a:pt x="0" y="5298"/>
                    <a:pt x="456" y="7598"/>
                    <a:pt x="1988" y="9130"/>
                  </a:cubicBezTo>
                  <a:cubicBezTo>
                    <a:pt x="3010" y="10152"/>
                    <a:pt x="4378" y="10696"/>
                    <a:pt x="5771" y="10696"/>
                  </a:cubicBezTo>
                  <a:cubicBezTo>
                    <a:pt x="6459" y="10696"/>
                    <a:pt x="7154" y="10563"/>
                    <a:pt x="7816" y="10289"/>
                  </a:cubicBezTo>
                  <a:cubicBezTo>
                    <a:pt x="9812" y="9461"/>
                    <a:pt x="11117" y="7511"/>
                    <a:pt x="11117" y="5348"/>
                  </a:cubicBezTo>
                  <a:cubicBezTo>
                    <a:pt x="11117" y="2393"/>
                    <a:pt x="8721" y="0"/>
                    <a:pt x="57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9"/>
            <p:cNvSpPr/>
            <p:nvPr/>
          </p:nvSpPr>
          <p:spPr>
            <a:xfrm>
              <a:off x="5435700" y="2297075"/>
              <a:ext cx="217575" cy="209275"/>
            </a:xfrm>
            <a:custGeom>
              <a:avLst/>
              <a:gdLst/>
              <a:ahLst/>
              <a:cxnLst/>
              <a:rect l="l" t="t" r="r" b="b"/>
              <a:pathLst>
                <a:path w="8703" h="8371" extrusionOk="0">
                  <a:moveTo>
                    <a:pt x="4750" y="478"/>
                  </a:moveTo>
                  <a:cubicBezTo>
                    <a:pt x="5575" y="528"/>
                    <a:pt x="6356" y="853"/>
                    <a:pt x="6976" y="1399"/>
                  </a:cubicBezTo>
                  <a:lnTo>
                    <a:pt x="6821" y="1554"/>
                  </a:lnTo>
                  <a:cubicBezTo>
                    <a:pt x="6663" y="1723"/>
                    <a:pt x="6814" y="1949"/>
                    <a:pt x="6992" y="1949"/>
                  </a:cubicBezTo>
                  <a:cubicBezTo>
                    <a:pt x="7044" y="1949"/>
                    <a:pt x="7099" y="1929"/>
                    <a:pt x="7150" y="1882"/>
                  </a:cubicBezTo>
                  <a:lnTo>
                    <a:pt x="7305" y="1727"/>
                  </a:lnTo>
                  <a:cubicBezTo>
                    <a:pt x="7850" y="2347"/>
                    <a:pt x="8176" y="3128"/>
                    <a:pt x="8225" y="3953"/>
                  </a:cubicBezTo>
                  <a:lnTo>
                    <a:pt x="8005" y="3953"/>
                  </a:lnTo>
                  <a:cubicBezTo>
                    <a:pt x="7875" y="3953"/>
                    <a:pt x="7773" y="4058"/>
                    <a:pt x="7773" y="4186"/>
                  </a:cubicBezTo>
                  <a:cubicBezTo>
                    <a:pt x="7773" y="4313"/>
                    <a:pt x="7875" y="4418"/>
                    <a:pt x="8005" y="4418"/>
                  </a:cubicBezTo>
                  <a:lnTo>
                    <a:pt x="8225" y="4418"/>
                  </a:lnTo>
                  <a:cubicBezTo>
                    <a:pt x="8173" y="5243"/>
                    <a:pt x="7850" y="6024"/>
                    <a:pt x="7302" y="6644"/>
                  </a:cubicBezTo>
                  <a:lnTo>
                    <a:pt x="7147" y="6489"/>
                  </a:lnTo>
                  <a:cubicBezTo>
                    <a:pt x="7097" y="6442"/>
                    <a:pt x="7042" y="6422"/>
                    <a:pt x="6990" y="6422"/>
                  </a:cubicBezTo>
                  <a:cubicBezTo>
                    <a:pt x="6812" y="6422"/>
                    <a:pt x="6660" y="6648"/>
                    <a:pt x="6818" y="6818"/>
                  </a:cubicBezTo>
                  <a:lnTo>
                    <a:pt x="6973" y="6973"/>
                  </a:lnTo>
                  <a:cubicBezTo>
                    <a:pt x="6356" y="7518"/>
                    <a:pt x="5572" y="7844"/>
                    <a:pt x="4747" y="7893"/>
                  </a:cubicBezTo>
                  <a:lnTo>
                    <a:pt x="4747" y="7673"/>
                  </a:lnTo>
                  <a:cubicBezTo>
                    <a:pt x="4747" y="7546"/>
                    <a:pt x="4645" y="7441"/>
                    <a:pt x="4515" y="7441"/>
                  </a:cubicBezTo>
                  <a:cubicBezTo>
                    <a:pt x="4387" y="7441"/>
                    <a:pt x="4282" y="7546"/>
                    <a:pt x="4282" y="7673"/>
                  </a:cubicBezTo>
                  <a:lnTo>
                    <a:pt x="4282" y="7893"/>
                  </a:lnTo>
                  <a:cubicBezTo>
                    <a:pt x="3461" y="7844"/>
                    <a:pt x="2676" y="7518"/>
                    <a:pt x="2059" y="6973"/>
                  </a:cubicBezTo>
                  <a:lnTo>
                    <a:pt x="2214" y="6818"/>
                  </a:lnTo>
                  <a:cubicBezTo>
                    <a:pt x="2379" y="6649"/>
                    <a:pt x="2225" y="6417"/>
                    <a:pt x="2046" y="6417"/>
                  </a:cubicBezTo>
                  <a:cubicBezTo>
                    <a:pt x="1992" y="6417"/>
                    <a:pt x="1936" y="6439"/>
                    <a:pt x="1886" y="6489"/>
                  </a:cubicBezTo>
                  <a:lnTo>
                    <a:pt x="1731" y="6644"/>
                  </a:lnTo>
                  <a:cubicBezTo>
                    <a:pt x="1185" y="6024"/>
                    <a:pt x="860" y="5243"/>
                    <a:pt x="810" y="4418"/>
                  </a:cubicBezTo>
                  <a:lnTo>
                    <a:pt x="1030" y="4418"/>
                  </a:lnTo>
                  <a:cubicBezTo>
                    <a:pt x="1160" y="4418"/>
                    <a:pt x="1263" y="4313"/>
                    <a:pt x="1263" y="4186"/>
                  </a:cubicBezTo>
                  <a:cubicBezTo>
                    <a:pt x="1263" y="4058"/>
                    <a:pt x="1160" y="3953"/>
                    <a:pt x="1030" y="3953"/>
                  </a:cubicBezTo>
                  <a:lnTo>
                    <a:pt x="810" y="3953"/>
                  </a:lnTo>
                  <a:cubicBezTo>
                    <a:pt x="860" y="3128"/>
                    <a:pt x="1185" y="2347"/>
                    <a:pt x="1734" y="1727"/>
                  </a:cubicBezTo>
                  <a:lnTo>
                    <a:pt x="1889" y="1882"/>
                  </a:lnTo>
                  <a:cubicBezTo>
                    <a:pt x="1939" y="1933"/>
                    <a:pt x="1995" y="1954"/>
                    <a:pt x="2049" y="1954"/>
                  </a:cubicBezTo>
                  <a:cubicBezTo>
                    <a:pt x="2228" y="1954"/>
                    <a:pt x="2382" y="1723"/>
                    <a:pt x="2217" y="1554"/>
                  </a:cubicBezTo>
                  <a:lnTo>
                    <a:pt x="2062" y="1399"/>
                  </a:lnTo>
                  <a:cubicBezTo>
                    <a:pt x="2679" y="853"/>
                    <a:pt x="3461" y="528"/>
                    <a:pt x="4285" y="478"/>
                  </a:cubicBezTo>
                  <a:lnTo>
                    <a:pt x="4285" y="698"/>
                  </a:lnTo>
                  <a:cubicBezTo>
                    <a:pt x="4285" y="825"/>
                    <a:pt x="4391" y="931"/>
                    <a:pt x="4518" y="931"/>
                  </a:cubicBezTo>
                  <a:cubicBezTo>
                    <a:pt x="4648" y="931"/>
                    <a:pt x="4750" y="825"/>
                    <a:pt x="4750" y="698"/>
                  </a:cubicBezTo>
                  <a:lnTo>
                    <a:pt x="4750" y="478"/>
                  </a:lnTo>
                  <a:close/>
                  <a:moveTo>
                    <a:pt x="4518" y="1"/>
                  </a:moveTo>
                  <a:cubicBezTo>
                    <a:pt x="2822" y="1"/>
                    <a:pt x="1297" y="1020"/>
                    <a:pt x="649" y="2583"/>
                  </a:cubicBezTo>
                  <a:cubicBezTo>
                    <a:pt x="1" y="4148"/>
                    <a:pt x="360" y="5946"/>
                    <a:pt x="1557" y="7146"/>
                  </a:cubicBezTo>
                  <a:cubicBezTo>
                    <a:pt x="2357" y="7946"/>
                    <a:pt x="3427" y="8371"/>
                    <a:pt x="4515" y="8371"/>
                  </a:cubicBezTo>
                  <a:cubicBezTo>
                    <a:pt x="5055" y="8371"/>
                    <a:pt x="5599" y="8266"/>
                    <a:pt x="6117" y="8051"/>
                  </a:cubicBezTo>
                  <a:cubicBezTo>
                    <a:pt x="7683" y="7403"/>
                    <a:pt x="8703" y="5878"/>
                    <a:pt x="8703" y="4186"/>
                  </a:cubicBezTo>
                  <a:cubicBezTo>
                    <a:pt x="8703" y="1873"/>
                    <a:pt x="6827" y="1"/>
                    <a:pt x="4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9"/>
            <p:cNvSpPr/>
            <p:nvPr/>
          </p:nvSpPr>
          <p:spPr>
            <a:xfrm>
              <a:off x="5490500" y="2337775"/>
              <a:ext cx="63975" cy="69775"/>
            </a:xfrm>
            <a:custGeom>
              <a:avLst/>
              <a:gdLst/>
              <a:ahLst/>
              <a:cxnLst/>
              <a:rect l="l" t="t" r="r" b="b"/>
              <a:pathLst>
                <a:path w="2559" h="2791" extrusionOk="0">
                  <a:moveTo>
                    <a:pt x="2326" y="0"/>
                  </a:moveTo>
                  <a:cubicBezTo>
                    <a:pt x="2195" y="0"/>
                    <a:pt x="2093" y="105"/>
                    <a:pt x="2093" y="233"/>
                  </a:cubicBezTo>
                  <a:lnTo>
                    <a:pt x="2093" y="2325"/>
                  </a:lnTo>
                  <a:lnTo>
                    <a:pt x="233" y="2325"/>
                  </a:lnTo>
                  <a:cubicBezTo>
                    <a:pt x="103" y="2325"/>
                    <a:pt x="1" y="2430"/>
                    <a:pt x="1" y="2558"/>
                  </a:cubicBezTo>
                  <a:cubicBezTo>
                    <a:pt x="1" y="2685"/>
                    <a:pt x="103" y="2790"/>
                    <a:pt x="233" y="2790"/>
                  </a:cubicBezTo>
                  <a:lnTo>
                    <a:pt x="2326" y="2790"/>
                  </a:lnTo>
                  <a:cubicBezTo>
                    <a:pt x="2453" y="2790"/>
                    <a:pt x="2558" y="2685"/>
                    <a:pt x="2558" y="2558"/>
                  </a:cubicBezTo>
                  <a:lnTo>
                    <a:pt x="2558" y="233"/>
                  </a:lnTo>
                  <a:cubicBezTo>
                    <a:pt x="2558" y="105"/>
                    <a:pt x="2453" y="0"/>
                    <a:pt x="23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7" name="Google Shape;847;p59"/>
          <p:cNvGrpSpPr/>
          <p:nvPr/>
        </p:nvGrpSpPr>
        <p:grpSpPr>
          <a:xfrm>
            <a:off x="5452187" y="2113345"/>
            <a:ext cx="355534" cy="311096"/>
            <a:chOff x="5755100" y="2355200"/>
            <a:chExt cx="279025" cy="244150"/>
          </a:xfrm>
        </p:grpSpPr>
        <p:sp>
          <p:nvSpPr>
            <p:cNvPr id="848" name="Google Shape;848;p59"/>
            <p:cNvSpPr/>
            <p:nvPr/>
          </p:nvSpPr>
          <p:spPr>
            <a:xfrm>
              <a:off x="5755100" y="2355200"/>
              <a:ext cx="279025" cy="244150"/>
            </a:xfrm>
            <a:custGeom>
              <a:avLst/>
              <a:gdLst/>
              <a:ahLst/>
              <a:cxnLst/>
              <a:rect l="l" t="t" r="r" b="b"/>
              <a:pathLst>
                <a:path w="11161" h="9766" extrusionOk="0">
                  <a:moveTo>
                    <a:pt x="10463" y="466"/>
                  </a:moveTo>
                  <a:cubicBezTo>
                    <a:pt x="10590" y="466"/>
                    <a:pt x="10696" y="571"/>
                    <a:pt x="10696" y="698"/>
                  </a:cubicBezTo>
                  <a:lnTo>
                    <a:pt x="10696" y="6976"/>
                  </a:lnTo>
                  <a:lnTo>
                    <a:pt x="465" y="6976"/>
                  </a:lnTo>
                  <a:lnTo>
                    <a:pt x="465" y="698"/>
                  </a:lnTo>
                  <a:cubicBezTo>
                    <a:pt x="465" y="571"/>
                    <a:pt x="568" y="466"/>
                    <a:pt x="698" y="466"/>
                  </a:cubicBezTo>
                  <a:close/>
                  <a:moveTo>
                    <a:pt x="10696" y="7441"/>
                  </a:moveTo>
                  <a:lnTo>
                    <a:pt x="10696" y="8138"/>
                  </a:lnTo>
                  <a:lnTo>
                    <a:pt x="465" y="8138"/>
                  </a:lnTo>
                  <a:lnTo>
                    <a:pt x="465" y="7441"/>
                  </a:lnTo>
                  <a:close/>
                  <a:moveTo>
                    <a:pt x="10696" y="8603"/>
                  </a:moveTo>
                  <a:lnTo>
                    <a:pt x="10696" y="9068"/>
                  </a:lnTo>
                  <a:cubicBezTo>
                    <a:pt x="10696" y="9195"/>
                    <a:pt x="10590" y="9301"/>
                    <a:pt x="10463" y="9301"/>
                  </a:cubicBezTo>
                  <a:lnTo>
                    <a:pt x="698" y="9301"/>
                  </a:lnTo>
                  <a:cubicBezTo>
                    <a:pt x="568" y="9301"/>
                    <a:pt x="465" y="9195"/>
                    <a:pt x="465" y="9068"/>
                  </a:cubicBezTo>
                  <a:lnTo>
                    <a:pt x="465" y="8603"/>
                  </a:lnTo>
                  <a:close/>
                  <a:moveTo>
                    <a:pt x="698" y="1"/>
                  </a:moveTo>
                  <a:cubicBezTo>
                    <a:pt x="313" y="1"/>
                    <a:pt x="0" y="314"/>
                    <a:pt x="0" y="698"/>
                  </a:cubicBezTo>
                  <a:lnTo>
                    <a:pt x="0" y="9068"/>
                  </a:lnTo>
                  <a:cubicBezTo>
                    <a:pt x="0" y="9453"/>
                    <a:pt x="313" y="9766"/>
                    <a:pt x="698" y="9766"/>
                  </a:cubicBezTo>
                  <a:lnTo>
                    <a:pt x="10463" y="9766"/>
                  </a:lnTo>
                  <a:cubicBezTo>
                    <a:pt x="10847" y="9766"/>
                    <a:pt x="11161" y="9453"/>
                    <a:pt x="11161" y="9068"/>
                  </a:cubicBezTo>
                  <a:lnTo>
                    <a:pt x="11161" y="698"/>
                  </a:lnTo>
                  <a:cubicBezTo>
                    <a:pt x="11161" y="314"/>
                    <a:pt x="10847" y="1"/>
                    <a:pt x="104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9"/>
            <p:cNvSpPr/>
            <p:nvPr/>
          </p:nvSpPr>
          <p:spPr>
            <a:xfrm>
              <a:off x="5784150" y="2459825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1"/>
                  </a:moveTo>
                  <a:cubicBezTo>
                    <a:pt x="103" y="1"/>
                    <a:pt x="1" y="106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931" y="466"/>
                  </a:lnTo>
                  <a:cubicBezTo>
                    <a:pt x="1058" y="466"/>
                    <a:pt x="1163" y="360"/>
                    <a:pt x="1163" y="233"/>
                  </a:cubicBezTo>
                  <a:cubicBezTo>
                    <a:pt x="1163" y="106"/>
                    <a:pt x="1058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9"/>
            <p:cNvSpPr/>
            <p:nvPr/>
          </p:nvSpPr>
          <p:spPr>
            <a:xfrm>
              <a:off x="5784150" y="2424950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1"/>
                  </a:moveTo>
                  <a:cubicBezTo>
                    <a:pt x="103" y="1"/>
                    <a:pt x="1" y="106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931" y="466"/>
                  </a:lnTo>
                  <a:cubicBezTo>
                    <a:pt x="1058" y="466"/>
                    <a:pt x="1163" y="360"/>
                    <a:pt x="1163" y="233"/>
                  </a:cubicBezTo>
                  <a:cubicBezTo>
                    <a:pt x="1163" y="106"/>
                    <a:pt x="1058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9"/>
            <p:cNvSpPr/>
            <p:nvPr/>
          </p:nvSpPr>
          <p:spPr>
            <a:xfrm>
              <a:off x="5975975" y="2459825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1"/>
                  </a:moveTo>
                  <a:cubicBezTo>
                    <a:pt x="103" y="1"/>
                    <a:pt x="1" y="106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931" y="466"/>
                  </a:lnTo>
                  <a:cubicBezTo>
                    <a:pt x="1058" y="466"/>
                    <a:pt x="1163" y="360"/>
                    <a:pt x="1163" y="233"/>
                  </a:cubicBezTo>
                  <a:cubicBezTo>
                    <a:pt x="1163" y="106"/>
                    <a:pt x="1058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9"/>
            <p:cNvSpPr/>
            <p:nvPr/>
          </p:nvSpPr>
          <p:spPr>
            <a:xfrm>
              <a:off x="5975975" y="2424950"/>
              <a:ext cx="29100" cy="11650"/>
            </a:xfrm>
            <a:custGeom>
              <a:avLst/>
              <a:gdLst/>
              <a:ahLst/>
              <a:cxnLst/>
              <a:rect l="l" t="t" r="r" b="b"/>
              <a:pathLst>
                <a:path w="1164" h="466" extrusionOk="0">
                  <a:moveTo>
                    <a:pt x="233" y="1"/>
                  </a:moveTo>
                  <a:cubicBezTo>
                    <a:pt x="103" y="1"/>
                    <a:pt x="1" y="106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931" y="466"/>
                  </a:lnTo>
                  <a:cubicBezTo>
                    <a:pt x="1058" y="466"/>
                    <a:pt x="1163" y="360"/>
                    <a:pt x="1163" y="233"/>
                  </a:cubicBezTo>
                  <a:cubicBezTo>
                    <a:pt x="1163" y="106"/>
                    <a:pt x="1058" y="1"/>
                    <a:pt x="9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9"/>
            <p:cNvSpPr/>
            <p:nvPr/>
          </p:nvSpPr>
          <p:spPr>
            <a:xfrm>
              <a:off x="5825625" y="2384275"/>
              <a:ext cx="132925" cy="127875"/>
            </a:xfrm>
            <a:custGeom>
              <a:avLst/>
              <a:gdLst/>
              <a:ahLst/>
              <a:cxnLst/>
              <a:rect l="l" t="t" r="r" b="b"/>
              <a:pathLst>
                <a:path w="5317" h="5115" extrusionOk="0">
                  <a:moveTo>
                    <a:pt x="2762" y="465"/>
                  </a:moveTo>
                  <a:cubicBezTo>
                    <a:pt x="3031" y="465"/>
                    <a:pt x="3301" y="517"/>
                    <a:pt x="3559" y="623"/>
                  </a:cubicBezTo>
                  <a:cubicBezTo>
                    <a:pt x="4340" y="949"/>
                    <a:pt x="4852" y="1711"/>
                    <a:pt x="4852" y="2558"/>
                  </a:cubicBezTo>
                  <a:cubicBezTo>
                    <a:pt x="4852" y="3714"/>
                    <a:pt x="3916" y="4650"/>
                    <a:pt x="2759" y="4650"/>
                  </a:cubicBezTo>
                  <a:cubicBezTo>
                    <a:pt x="1913" y="4650"/>
                    <a:pt x="1151" y="4142"/>
                    <a:pt x="825" y="3357"/>
                  </a:cubicBezTo>
                  <a:cubicBezTo>
                    <a:pt x="503" y="2576"/>
                    <a:pt x="682" y="1677"/>
                    <a:pt x="1281" y="1079"/>
                  </a:cubicBezTo>
                  <a:cubicBezTo>
                    <a:pt x="1682" y="678"/>
                    <a:pt x="2217" y="465"/>
                    <a:pt x="2762" y="465"/>
                  </a:cubicBezTo>
                  <a:close/>
                  <a:moveTo>
                    <a:pt x="2759" y="0"/>
                  </a:moveTo>
                  <a:cubicBezTo>
                    <a:pt x="1724" y="0"/>
                    <a:pt x="791" y="623"/>
                    <a:pt x="397" y="1578"/>
                  </a:cubicBezTo>
                  <a:cubicBezTo>
                    <a:pt x="0" y="2536"/>
                    <a:pt x="220" y="3633"/>
                    <a:pt x="952" y="4365"/>
                  </a:cubicBezTo>
                  <a:cubicBezTo>
                    <a:pt x="1440" y="4854"/>
                    <a:pt x="2093" y="5115"/>
                    <a:pt x="2760" y="5115"/>
                  </a:cubicBezTo>
                  <a:cubicBezTo>
                    <a:pt x="3089" y="5115"/>
                    <a:pt x="3422" y="5051"/>
                    <a:pt x="3739" y="4920"/>
                  </a:cubicBezTo>
                  <a:cubicBezTo>
                    <a:pt x="4694" y="4526"/>
                    <a:pt x="5317" y="3593"/>
                    <a:pt x="5317" y="2558"/>
                  </a:cubicBezTo>
                  <a:cubicBezTo>
                    <a:pt x="5317" y="1144"/>
                    <a:pt x="4173" y="0"/>
                    <a:pt x="27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9"/>
            <p:cNvSpPr/>
            <p:nvPr/>
          </p:nvSpPr>
          <p:spPr>
            <a:xfrm>
              <a:off x="5859725" y="2413325"/>
              <a:ext cx="40700" cy="40725"/>
            </a:xfrm>
            <a:custGeom>
              <a:avLst/>
              <a:gdLst/>
              <a:ahLst/>
              <a:cxnLst/>
              <a:rect l="l" t="t" r="r" b="b"/>
              <a:pathLst>
                <a:path w="1628" h="1629" extrusionOk="0">
                  <a:moveTo>
                    <a:pt x="1395" y="1"/>
                  </a:moveTo>
                  <a:cubicBezTo>
                    <a:pt x="624" y="1"/>
                    <a:pt x="0" y="624"/>
                    <a:pt x="0" y="1396"/>
                  </a:cubicBezTo>
                  <a:cubicBezTo>
                    <a:pt x="0" y="1523"/>
                    <a:pt x="103" y="1628"/>
                    <a:pt x="233" y="1628"/>
                  </a:cubicBezTo>
                  <a:cubicBezTo>
                    <a:pt x="360" y="1628"/>
                    <a:pt x="465" y="1523"/>
                    <a:pt x="465" y="1396"/>
                  </a:cubicBezTo>
                  <a:cubicBezTo>
                    <a:pt x="465" y="881"/>
                    <a:pt x="881" y="466"/>
                    <a:pt x="1395" y="466"/>
                  </a:cubicBezTo>
                  <a:cubicBezTo>
                    <a:pt x="1523" y="466"/>
                    <a:pt x="1628" y="360"/>
                    <a:pt x="1628" y="233"/>
                  </a:cubicBezTo>
                  <a:cubicBezTo>
                    <a:pt x="1628" y="106"/>
                    <a:pt x="1523" y="1"/>
                    <a:pt x="13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9"/>
            <p:cNvSpPr/>
            <p:nvPr/>
          </p:nvSpPr>
          <p:spPr>
            <a:xfrm>
              <a:off x="5888775" y="2442400"/>
              <a:ext cx="40725" cy="40700"/>
            </a:xfrm>
            <a:custGeom>
              <a:avLst/>
              <a:gdLst/>
              <a:ahLst/>
              <a:cxnLst/>
              <a:rect l="l" t="t" r="r" b="b"/>
              <a:pathLst>
                <a:path w="1629" h="1628" extrusionOk="0">
                  <a:moveTo>
                    <a:pt x="1396" y="0"/>
                  </a:moveTo>
                  <a:cubicBezTo>
                    <a:pt x="1266" y="0"/>
                    <a:pt x="1163" y="106"/>
                    <a:pt x="1163" y="233"/>
                  </a:cubicBezTo>
                  <a:cubicBezTo>
                    <a:pt x="1163" y="747"/>
                    <a:pt x="748" y="1163"/>
                    <a:pt x="233" y="1163"/>
                  </a:cubicBezTo>
                  <a:cubicBezTo>
                    <a:pt x="103" y="1163"/>
                    <a:pt x="1" y="1268"/>
                    <a:pt x="1" y="1395"/>
                  </a:cubicBezTo>
                  <a:cubicBezTo>
                    <a:pt x="1" y="1522"/>
                    <a:pt x="103" y="1628"/>
                    <a:pt x="233" y="1628"/>
                  </a:cubicBezTo>
                  <a:cubicBezTo>
                    <a:pt x="1002" y="1628"/>
                    <a:pt x="1628" y="1005"/>
                    <a:pt x="1628" y="233"/>
                  </a:cubicBezTo>
                  <a:cubicBezTo>
                    <a:pt x="1628" y="106"/>
                    <a:pt x="1523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6" name="Google Shape;856;p59"/>
          <p:cNvGrpSpPr/>
          <p:nvPr/>
        </p:nvGrpSpPr>
        <p:grpSpPr>
          <a:xfrm>
            <a:off x="5974275" y="2054095"/>
            <a:ext cx="274080" cy="370346"/>
            <a:chOff x="6106875" y="2395900"/>
            <a:chExt cx="215100" cy="290650"/>
          </a:xfrm>
        </p:grpSpPr>
        <p:sp>
          <p:nvSpPr>
            <p:cNvPr id="857" name="Google Shape;857;p59"/>
            <p:cNvSpPr/>
            <p:nvPr/>
          </p:nvSpPr>
          <p:spPr>
            <a:xfrm>
              <a:off x="6106875" y="2395900"/>
              <a:ext cx="215100" cy="290650"/>
            </a:xfrm>
            <a:custGeom>
              <a:avLst/>
              <a:gdLst/>
              <a:ahLst/>
              <a:cxnLst/>
              <a:rect l="l" t="t" r="r" b="b"/>
              <a:pathLst>
                <a:path w="8604" h="11626" extrusionOk="0">
                  <a:moveTo>
                    <a:pt x="7906" y="465"/>
                  </a:moveTo>
                  <a:cubicBezTo>
                    <a:pt x="8036" y="465"/>
                    <a:pt x="8138" y="571"/>
                    <a:pt x="8138" y="698"/>
                  </a:cubicBezTo>
                  <a:lnTo>
                    <a:pt x="8138" y="10928"/>
                  </a:lnTo>
                  <a:cubicBezTo>
                    <a:pt x="8138" y="11055"/>
                    <a:pt x="8036" y="11160"/>
                    <a:pt x="7906" y="11160"/>
                  </a:cubicBezTo>
                  <a:lnTo>
                    <a:pt x="698" y="11160"/>
                  </a:lnTo>
                  <a:cubicBezTo>
                    <a:pt x="571" y="11160"/>
                    <a:pt x="466" y="11055"/>
                    <a:pt x="466" y="10928"/>
                  </a:cubicBezTo>
                  <a:lnTo>
                    <a:pt x="466" y="698"/>
                  </a:lnTo>
                  <a:cubicBezTo>
                    <a:pt x="466" y="571"/>
                    <a:pt x="571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4" y="0"/>
                    <a:pt x="1" y="313"/>
                    <a:pt x="1" y="698"/>
                  </a:cubicBezTo>
                  <a:lnTo>
                    <a:pt x="1" y="10928"/>
                  </a:lnTo>
                  <a:cubicBezTo>
                    <a:pt x="1" y="11312"/>
                    <a:pt x="314" y="11625"/>
                    <a:pt x="698" y="11625"/>
                  </a:cubicBezTo>
                  <a:lnTo>
                    <a:pt x="7906" y="11625"/>
                  </a:lnTo>
                  <a:cubicBezTo>
                    <a:pt x="8290" y="11625"/>
                    <a:pt x="8603" y="11312"/>
                    <a:pt x="8603" y="10928"/>
                  </a:cubicBezTo>
                  <a:lnTo>
                    <a:pt x="8603" y="698"/>
                  </a:lnTo>
                  <a:cubicBezTo>
                    <a:pt x="8603" y="313"/>
                    <a:pt x="8290" y="0"/>
                    <a:pt x="79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9"/>
            <p:cNvSpPr/>
            <p:nvPr/>
          </p:nvSpPr>
          <p:spPr>
            <a:xfrm>
              <a:off x="6141750" y="2442400"/>
              <a:ext cx="145350" cy="58150"/>
            </a:xfrm>
            <a:custGeom>
              <a:avLst/>
              <a:gdLst/>
              <a:ahLst/>
              <a:cxnLst/>
              <a:rect l="l" t="t" r="r" b="b"/>
              <a:pathLst>
                <a:path w="5814" h="2326" extrusionOk="0">
                  <a:moveTo>
                    <a:pt x="4651" y="465"/>
                  </a:moveTo>
                  <a:cubicBezTo>
                    <a:pt x="5035" y="465"/>
                    <a:pt x="5348" y="778"/>
                    <a:pt x="5348" y="1163"/>
                  </a:cubicBezTo>
                  <a:cubicBezTo>
                    <a:pt x="5348" y="1547"/>
                    <a:pt x="5035" y="1860"/>
                    <a:pt x="4651" y="1860"/>
                  </a:cubicBezTo>
                  <a:lnTo>
                    <a:pt x="1163" y="1860"/>
                  </a:lnTo>
                  <a:cubicBezTo>
                    <a:pt x="779" y="1860"/>
                    <a:pt x="466" y="1547"/>
                    <a:pt x="466" y="1163"/>
                  </a:cubicBezTo>
                  <a:cubicBezTo>
                    <a:pt x="466" y="778"/>
                    <a:pt x="779" y="465"/>
                    <a:pt x="1163" y="465"/>
                  </a:cubicBezTo>
                  <a:close/>
                  <a:moveTo>
                    <a:pt x="1163" y="0"/>
                  </a:moveTo>
                  <a:cubicBezTo>
                    <a:pt x="521" y="0"/>
                    <a:pt x="1" y="521"/>
                    <a:pt x="1" y="1163"/>
                  </a:cubicBezTo>
                  <a:cubicBezTo>
                    <a:pt x="1" y="1804"/>
                    <a:pt x="521" y="2325"/>
                    <a:pt x="1163" y="2325"/>
                  </a:cubicBezTo>
                  <a:lnTo>
                    <a:pt x="4651" y="2325"/>
                  </a:lnTo>
                  <a:cubicBezTo>
                    <a:pt x="5292" y="2325"/>
                    <a:pt x="5813" y="1804"/>
                    <a:pt x="5813" y="1163"/>
                  </a:cubicBezTo>
                  <a:cubicBezTo>
                    <a:pt x="5813" y="521"/>
                    <a:pt x="5292" y="0"/>
                    <a:pt x="46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9"/>
            <p:cNvSpPr/>
            <p:nvPr/>
          </p:nvSpPr>
          <p:spPr>
            <a:xfrm>
              <a:off x="6141750" y="2523775"/>
              <a:ext cx="145350" cy="11650"/>
            </a:xfrm>
            <a:custGeom>
              <a:avLst/>
              <a:gdLst/>
              <a:ahLst/>
              <a:cxnLst/>
              <a:rect l="l" t="t" r="r" b="b"/>
              <a:pathLst>
                <a:path w="5814" h="466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5581" y="465"/>
                  </a:lnTo>
                  <a:cubicBezTo>
                    <a:pt x="5711" y="465"/>
                    <a:pt x="5813" y="360"/>
                    <a:pt x="5813" y="233"/>
                  </a:cubicBezTo>
                  <a:cubicBezTo>
                    <a:pt x="5813" y="106"/>
                    <a:pt x="5711" y="0"/>
                    <a:pt x="55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9"/>
            <p:cNvSpPr/>
            <p:nvPr/>
          </p:nvSpPr>
          <p:spPr>
            <a:xfrm>
              <a:off x="6141750" y="2576075"/>
              <a:ext cx="145350" cy="11650"/>
            </a:xfrm>
            <a:custGeom>
              <a:avLst/>
              <a:gdLst/>
              <a:ahLst/>
              <a:cxnLst/>
              <a:rect l="l" t="t" r="r" b="b"/>
              <a:pathLst>
                <a:path w="5814" h="466" extrusionOk="0">
                  <a:moveTo>
                    <a:pt x="233" y="1"/>
                  </a:moveTo>
                  <a:cubicBezTo>
                    <a:pt x="106" y="1"/>
                    <a:pt x="1" y="106"/>
                    <a:pt x="1" y="233"/>
                  </a:cubicBezTo>
                  <a:cubicBezTo>
                    <a:pt x="1" y="360"/>
                    <a:pt x="106" y="466"/>
                    <a:pt x="233" y="466"/>
                  </a:cubicBezTo>
                  <a:lnTo>
                    <a:pt x="5581" y="466"/>
                  </a:lnTo>
                  <a:cubicBezTo>
                    <a:pt x="5711" y="466"/>
                    <a:pt x="5813" y="360"/>
                    <a:pt x="5813" y="233"/>
                  </a:cubicBezTo>
                  <a:cubicBezTo>
                    <a:pt x="5813" y="106"/>
                    <a:pt x="5711" y="1"/>
                    <a:pt x="55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9"/>
            <p:cNvSpPr/>
            <p:nvPr/>
          </p:nvSpPr>
          <p:spPr>
            <a:xfrm>
              <a:off x="6141750" y="2628400"/>
              <a:ext cx="145350" cy="11650"/>
            </a:xfrm>
            <a:custGeom>
              <a:avLst/>
              <a:gdLst/>
              <a:ahLst/>
              <a:cxnLst/>
              <a:rect l="l" t="t" r="r" b="b"/>
              <a:pathLst>
                <a:path w="5814" h="466" extrusionOk="0">
                  <a:moveTo>
                    <a:pt x="233" y="0"/>
                  </a:moveTo>
                  <a:cubicBezTo>
                    <a:pt x="106" y="0"/>
                    <a:pt x="1" y="106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5581" y="465"/>
                  </a:lnTo>
                  <a:cubicBezTo>
                    <a:pt x="5711" y="465"/>
                    <a:pt x="5813" y="360"/>
                    <a:pt x="5813" y="233"/>
                  </a:cubicBezTo>
                  <a:cubicBezTo>
                    <a:pt x="5813" y="106"/>
                    <a:pt x="5711" y="0"/>
                    <a:pt x="55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2" name="Google Shape;862;p59"/>
          <p:cNvGrpSpPr/>
          <p:nvPr/>
        </p:nvGrpSpPr>
        <p:grpSpPr>
          <a:xfrm>
            <a:off x="6414910" y="2068876"/>
            <a:ext cx="370346" cy="355566"/>
            <a:chOff x="6401225" y="2410450"/>
            <a:chExt cx="290650" cy="279050"/>
          </a:xfrm>
        </p:grpSpPr>
        <p:sp>
          <p:nvSpPr>
            <p:cNvPr id="863" name="Google Shape;863;p59"/>
            <p:cNvSpPr/>
            <p:nvPr/>
          </p:nvSpPr>
          <p:spPr>
            <a:xfrm>
              <a:off x="6401225" y="2410450"/>
              <a:ext cx="290650" cy="279050"/>
            </a:xfrm>
            <a:custGeom>
              <a:avLst/>
              <a:gdLst/>
              <a:ahLst/>
              <a:cxnLst/>
              <a:rect l="l" t="t" r="r" b="b"/>
              <a:pathLst>
                <a:path w="11626" h="11162" extrusionOk="0">
                  <a:moveTo>
                    <a:pt x="10928" y="466"/>
                  </a:moveTo>
                  <a:cubicBezTo>
                    <a:pt x="11059" y="466"/>
                    <a:pt x="11161" y="568"/>
                    <a:pt x="11161" y="698"/>
                  </a:cubicBezTo>
                  <a:lnTo>
                    <a:pt x="11161" y="8604"/>
                  </a:lnTo>
                  <a:cubicBezTo>
                    <a:pt x="11161" y="8731"/>
                    <a:pt x="11059" y="8836"/>
                    <a:pt x="10928" y="8836"/>
                  </a:cubicBezTo>
                  <a:lnTo>
                    <a:pt x="2326" y="8836"/>
                  </a:lnTo>
                  <a:lnTo>
                    <a:pt x="2326" y="3023"/>
                  </a:lnTo>
                  <a:cubicBezTo>
                    <a:pt x="2326" y="2636"/>
                    <a:pt x="2016" y="2326"/>
                    <a:pt x="1628" y="2326"/>
                  </a:cubicBezTo>
                  <a:lnTo>
                    <a:pt x="1396" y="2326"/>
                  </a:lnTo>
                  <a:cubicBezTo>
                    <a:pt x="884" y="2326"/>
                    <a:pt x="466" y="1907"/>
                    <a:pt x="466" y="1396"/>
                  </a:cubicBezTo>
                  <a:cubicBezTo>
                    <a:pt x="466" y="881"/>
                    <a:pt x="884" y="466"/>
                    <a:pt x="1396" y="466"/>
                  </a:cubicBezTo>
                  <a:close/>
                  <a:moveTo>
                    <a:pt x="466" y="2434"/>
                  </a:moveTo>
                  <a:cubicBezTo>
                    <a:pt x="723" y="2664"/>
                    <a:pt x="1055" y="2791"/>
                    <a:pt x="1396" y="2791"/>
                  </a:cubicBezTo>
                  <a:lnTo>
                    <a:pt x="1628" y="2791"/>
                  </a:lnTo>
                  <a:cubicBezTo>
                    <a:pt x="1758" y="2791"/>
                    <a:pt x="1861" y="2893"/>
                    <a:pt x="1861" y="3023"/>
                  </a:cubicBezTo>
                  <a:lnTo>
                    <a:pt x="1861" y="10464"/>
                  </a:lnTo>
                  <a:cubicBezTo>
                    <a:pt x="1861" y="10591"/>
                    <a:pt x="1758" y="10696"/>
                    <a:pt x="1628" y="10696"/>
                  </a:cubicBezTo>
                  <a:lnTo>
                    <a:pt x="1396" y="10696"/>
                  </a:lnTo>
                  <a:cubicBezTo>
                    <a:pt x="884" y="10696"/>
                    <a:pt x="466" y="10278"/>
                    <a:pt x="466" y="9766"/>
                  </a:cubicBezTo>
                  <a:lnTo>
                    <a:pt x="466" y="2434"/>
                  </a:lnTo>
                  <a:close/>
                  <a:moveTo>
                    <a:pt x="1396" y="1"/>
                  </a:moveTo>
                  <a:cubicBezTo>
                    <a:pt x="627" y="1"/>
                    <a:pt x="1" y="624"/>
                    <a:pt x="1" y="1396"/>
                  </a:cubicBezTo>
                  <a:lnTo>
                    <a:pt x="1" y="9766"/>
                  </a:lnTo>
                  <a:cubicBezTo>
                    <a:pt x="1" y="10535"/>
                    <a:pt x="627" y="11161"/>
                    <a:pt x="1396" y="11161"/>
                  </a:cubicBezTo>
                  <a:lnTo>
                    <a:pt x="1628" y="11161"/>
                  </a:lnTo>
                  <a:cubicBezTo>
                    <a:pt x="2016" y="11161"/>
                    <a:pt x="2326" y="10848"/>
                    <a:pt x="2326" y="10464"/>
                  </a:cubicBezTo>
                  <a:lnTo>
                    <a:pt x="2326" y="9301"/>
                  </a:lnTo>
                  <a:lnTo>
                    <a:pt x="10928" y="9301"/>
                  </a:lnTo>
                  <a:cubicBezTo>
                    <a:pt x="11316" y="9301"/>
                    <a:pt x="11626" y="8988"/>
                    <a:pt x="11626" y="8604"/>
                  </a:cubicBezTo>
                  <a:lnTo>
                    <a:pt x="11626" y="698"/>
                  </a:lnTo>
                  <a:cubicBezTo>
                    <a:pt x="11626" y="311"/>
                    <a:pt x="11316" y="1"/>
                    <a:pt x="10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9"/>
            <p:cNvSpPr/>
            <p:nvPr/>
          </p:nvSpPr>
          <p:spPr>
            <a:xfrm>
              <a:off x="6494225" y="2590650"/>
              <a:ext cx="87225" cy="11650"/>
            </a:xfrm>
            <a:custGeom>
              <a:avLst/>
              <a:gdLst/>
              <a:ahLst/>
              <a:cxnLst/>
              <a:rect l="l" t="t" r="r" b="b"/>
              <a:pathLst>
                <a:path w="3489" h="466" extrusionOk="0">
                  <a:moveTo>
                    <a:pt x="233" y="1"/>
                  </a:moveTo>
                  <a:cubicBezTo>
                    <a:pt x="106" y="1"/>
                    <a:pt x="1" y="103"/>
                    <a:pt x="1" y="233"/>
                  </a:cubicBezTo>
                  <a:cubicBezTo>
                    <a:pt x="1" y="360"/>
                    <a:pt x="106" y="466"/>
                    <a:pt x="233" y="466"/>
                  </a:cubicBezTo>
                  <a:lnTo>
                    <a:pt x="3256" y="466"/>
                  </a:lnTo>
                  <a:cubicBezTo>
                    <a:pt x="3386" y="466"/>
                    <a:pt x="3488" y="360"/>
                    <a:pt x="3488" y="233"/>
                  </a:cubicBezTo>
                  <a:cubicBezTo>
                    <a:pt x="3488" y="103"/>
                    <a:pt x="3386" y="1"/>
                    <a:pt x="32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9"/>
            <p:cNvSpPr/>
            <p:nvPr/>
          </p:nvSpPr>
          <p:spPr>
            <a:xfrm>
              <a:off x="6598850" y="2590650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1"/>
                  </a:moveTo>
                  <a:cubicBezTo>
                    <a:pt x="106" y="1"/>
                    <a:pt x="1" y="103"/>
                    <a:pt x="1" y="233"/>
                  </a:cubicBezTo>
                  <a:cubicBezTo>
                    <a:pt x="1" y="360"/>
                    <a:pt x="106" y="466"/>
                    <a:pt x="233" y="466"/>
                  </a:cubicBezTo>
                  <a:lnTo>
                    <a:pt x="1628" y="466"/>
                  </a:lnTo>
                  <a:cubicBezTo>
                    <a:pt x="1759" y="466"/>
                    <a:pt x="1861" y="360"/>
                    <a:pt x="1861" y="233"/>
                  </a:cubicBezTo>
                  <a:cubicBezTo>
                    <a:pt x="1861" y="103"/>
                    <a:pt x="1759" y="1"/>
                    <a:pt x="1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9"/>
            <p:cNvSpPr/>
            <p:nvPr/>
          </p:nvSpPr>
          <p:spPr>
            <a:xfrm>
              <a:off x="6494225" y="2497650"/>
              <a:ext cx="87225" cy="11650"/>
            </a:xfrm>
            <a:custGeom>
              <a:avLst/>
              <a:gdLst/>
              <a:ahLst/>
              <a:cxnLst/>
              <a:rect l="l" t="t" r="r" b="b"/>
              <a:pathLst>
                <a:path w="3489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3256" y="465"/>
                  </a:lnTo>
                  <a:cubicBezTo>
                    <a:pt x="3386" y="465"/>
                    <a:pt x="3488" y="360"/>
                    <a:pt x="3488" y="233"/>
                  </a:cubicBezTo>
                  <a:cubicBezTo>
                    <a:pt x="3488" y="103"/>
                    <a:pt x="3386" y="0"/>
                    <a:pt x="32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9"/>
            <p:cNvSpPr/>
            <p:nvPr/>
          </p:nvSpPr>
          <p:spPr>
            <a:xfrm>
              <a:off x="6598850" y="2497650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1628" y="465"/>
                  </a:lnTo>
                  <a:cubicBezTo>
                    <a:pt x="1759" y="465"/>
                    <a:pt x="1861" y="360"/>
                    <a:pt x="1861" y="233"/>
                  </a:cubicBezTo>
                  <a:cubicBezTo>
                    <a:pt x="1861" y="103"/>
                    <a:pt x="1759" y="0"/>
                    <a:pt x="16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9"/>
            <p:cNvSpPr/>
            <p:nvPr/>
          </p:nvSpPr>
          <p:spPr>
            <a:xfrm>
              <a:off x="6558175" y="2544150"/>
              <a:ext cx="87200" cy="11650"/>
            </a:xfrm>
            <a:custGeom>
              <a:avLst/>
              <a:gdLst/>
              <a:ahLst/>
              <a:cxnLst/>
              <a:rect l="l" t="t" r="r" b="b"/>
              <a:pathLst>
                <a:path w="348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3255" y="465"/>
                  </a:lnTo>
                  <a:cubicBezTo>
                    <a:pt x="3386" y="465"/>
                    <a:pt x="3488" y="360"/>
                    <a:pt x="3488" y="233"/>
                  </a:cubicBezTo>
                  <a:cubicBezTo>
                    <a:pt x="3488" y="103"/>
                    <a:pt x="3386" y="0"/>
                    <a:pt x="3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9"/>
            <p:cNvSpPr/>
            <p:nvPr/>
          </p:nvSpPr>
          <p:spPr>
            <a:xfrm>
              <a:off x="6494225" y="2544150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1628" y="465"/>
                  </a:lnTo>
                  <a:cubicBezTo>
                    <a:pt x="1759" y="465"/>
                    <a:pt x="1861" y="360"/>
                    <a:pt x="1861" y="233"/>
                  </a:cubicBezTo>
                  <a:cubicBezTo>
                    <a:pt x="1861" y="103"/>
                    <a:pt x="1759" y="0"/>
                    <a:pt x="16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9"/>
            <p:cNvSpPr/>
            <p:nvPr/>
          </p:nvSpPr>
          <p:spPr>
            <a:xfrm>
              <a:off x="6558175" y="2451150"/>
              <a:ext cx="87200" cy="11650"/>
            </a:xfrm>
            <a:custGeom>
              <a:avLst/>
              <a:gdLst/>
              <a:ahLst/>
              <a:cxnLst/>
              <a:rect l="l" t="t" r="r" b="b"/>
              <a:pathLst>
                <a:path w="348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3255" y="465"/>
                  </a:lnTo>
                  <a:cubicBezTo>
                    <a:pt x="3386" y="465"/>
                    <a:pt x="3488" y="360"/>
                    <a:pt x="3488" y="233"/>
                  </a:cubicBezTo>
                  <a:cubicBezTo>
                    <a:pt x="3488" y="103"/>
                    <a:pt x="3386" y="0"/>
                    <a:pt x="3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9"/>
            <p:cNvSpPr/>
            <p:nvPr/>
          </p:nvSpPr>
          <p:spPr>
            <a:xfrm>
              <a:off x="6494225" y="2451150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1628" y="465"/>
                  </a:lnTo>
                  <a:cubicBezTo>
                    <a:pt x="1759" y="465"/>
                    <a:pt x="1861" y="360"/>
                    <a:pt x="1861" y="233"/>
                  </a:cubicBezTo>
                  <a:cubicBezTo>
                    <a:pt x="1861" y="103"/>
                    <a:pt x="1759" y="0"/>
                    <a:pt x="16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2" name="Google Shape;872;p59"/>
          <p:cNvGrpSpPr/>
          <p:nvPr/>
        </p:nvGrpSpPr>
        <p:grpSpPr>
          <a:xfrm>
            <a:off x="6951811" y="2083752"/>
            <a:ext cx="354164" cy="340689"/>
            <a:chOff x="6760675" y="2410450"/>
            <a:chExt cx="277950" cy="267375"/>
          </a:xfrm>
        </p:grpSpPr>
        <p:sp>
          <p:nvSpPr>
            <p:cNvPr id="873" name="Google Shape;873;p59"/>
            <p:cNvSpPr/>
            <p:nvPr/>
          </p:nvSpPr>
          <p:spPr>
            <a:xfrm>
              <a:off x="6760675" y="2410450"/>
              <a:ext cx="277950" cy="267375"/>
            </a:xfrm>
            <a:custGeom>
              <a:avLst/>
              <a:gdLst/>
              <a:ahLst/>
              <a:cxnLst/>
              <a:rect l="l" t="t" r="r" b="b"/>
              <a:pathLst>
                <a:path w="11118" h="10695" extrusionOk="0">
                  <a:moveTo>
                    <a:pt x="5770" y="464"/>
                  </a:moveTo>
                  <a:cubicBezTo>
                    <a:pt x="6399" y="464"/>
                    <a:pt x="7033" y="585"/>
                    <a:pt x="7636" y="835"/>
                  </a:cubicBezTo>
                  <a:cubicBezTo>
                    <a:pt x="9462" y="1591"/>
                    <a:pt x="10653" y="3371"/>
                    <a:pt x="10653" y="5348"/>
                  </a:cubicBezTo>
                  <a:cubicBezTo>
                    <a:pt x="10653" y="8042"/>
                    <a:pt x="8464" y="10231"/>
                    <a:pt x="5770" y="10231"/>
                  </a:cubicBezTo>
                  <a:cubicBezTo>
                    <a:pt x="3795" y="10231"/>
                    <a:pt x="2013" y="9041"/>
                    <a:pt x="1259" y="7215"/>
                  </a:cubicBezTo>
                  <a:cubicBezTo>
                    <a:pt x="503" y="5392"/>
                    <a:pt x="922" y="3290"/>
                    <a:pt x="2317" y="1895"/>
                  </a:cubicBezTo>
                  <a:cubicBezTo>
                    <a:pt x="3250" y="960"/>
                    <a:pt x="4500" y="464"/>
                    <a:pt x="5770" y="464"/>
                  </a:cubicBezTo>
                  <a:close/>
                  <a:moveTo>
                    <a:pt x="5770" y="1"/>
                  </a:moveTo>
                  <a:cubicBezTo>
                    <a:pt x="3606" y="1"/>
                    <a:pt x="1656" y="1303"/>
                    <a:pt x="829" y="3299"/>
                  </a:cubicBezTo>
                  <a:cubicBezTo>
                    <a:pt x="1" y="5299"/>
                    <a:pt x="460" y="7599"/>
                    <a:pt x="1988" y="9127"/>
                  </a:cubicBezTo>
                  <a:cubicBezTo>
                    <a:pt x="3010" y="10151"/>
                    <a:pt x="4377" y="10694"/>
                    <a:pt x="5769" y="10694"/>
                  </a:cubicBezTo>
                  <a:cubicBezTo>
                    <a:pt x="6458" y="10694"/>
                    <a:pt x="7154" y="10561"/>
                    <a:pt x="7816" y="10287"/>
                  </a:cubicBezTo>
                  <a:cubicBezTo>
                    <a:pt x="9813" y="9459"/>
                    <a:pt x="11118" y="7509"/>
                    <a:pt x="11118" y="5348"/>
                  </a:cubicBezTo>
                  <a:cubicBezTo>
                    <a:pt x="11118" y="2394"/>
                    <a:pt x="8721" y="1"/>
                    <a:pt x="57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9"/>
            <p:cNvSpPr/>
            <p:nvPr/>
          </p:nvSpPr>
          <p:spPr>
            <a:xfrm>
              <a:off x="6798275" y="2445325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6" y="464"/>
                  </a:moveTo>
                  <a:cubicBezTo>
                    <a:pt x="4715" y="464"/>
                    <a:pt x="5168" y="551"/>
                    <a:pt x="5599" y="729"/>
                  </a:cubicBezTo>
                  <a:cubicBezTo>
                    <a:pt x="6904" y="1269"/>
                    <a:pt x="7754" y="2540"/>
                    <a:pt x="7754" y="3953"/>
                  </a:cubicBezTo>
                  <a:cubicBezTo>
                    <a:pt x="7754" y="5879"/>
                    <a:pt x="6191" y="7441"/>
                    <a:pt x="4266" y="7441"/>
                  </a:cubicBezTo>
                  <a:cubicBezTo>
                    <a:pt x="2856" y="7441"/>
                    <a:pt x="1581" y="6589"/>
                    <a:pt x="1042" y="5287"/>
                  </a:cubicBezTo>
                  <a:cubicBezTo>
                    <a:pt x="503" y="3984"/>
                    <a:pt x="800" y="2484"/>
                    <a:pt x="1798" y="1486"/>
                  </a:cubicBezTo>
                  <a:cubicBezTo>
                    <a:pt x="2466" y="818"/>
                    <a:pt x="3358" y="464"/>
                    <a:pt x="4266" y="464"/>
                  </a:cubicBezTo>
                  <a:close/>
                  <a:moveTo>
                    <a:pt x="4266" y="1"/>
                  </a:moveTo>
                  <a:cubicBezTo>
                    <a:pt x="2666" y="1"/>
                    <a:pt x="1225" y="962"/>
                    <a:pt x="614" y="2441"/>
                  </a:cubicBezTo>
                  <a:cubicBezTo>
                    <a:pt x="0" y="3916"/>
                    <a:pt x="338" y="5615"/>
                    <a:pt x="1470" y="6747"/>
                  </a:cubicBezTo>
                  <a:cubicBezTo>
                    <a:pt x="2226" y="7503"/>
                    <a:pt x="3236" y="7905"/>
                    <a:pt x="4264" y="7905"/>
                  </a:cubicBezTo>
                  <a:cubicBezTo>
                    <a:pt x="4774" y="7905"/>
                    <a:pt x="5289" y="7806"/>
                    <a:pt x="5779" y="7602"/>
                  </a:cubicBezTo>
                  <a:cubicBezTo>
                    <a:pt x="7255" y="6992"/>
                    <a:pt x="8219" y="5550"/>
                    <a:pt x="8219" y="3953"/>
                  </a:cubicBezTo>
                  <a:cubicBezTo>
                    <a:pt x="8219" y="1768"/>
                    <a:pt x="6449" y="1"/>
                    <a:pt x="42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9"/>
            <p:cNvSpPr/>
            <p:nvPr/>
          </p:nvSpPr>
          <p:spPr>
            <a:xfrm>
              <a:off x="6869925" y="2474400"/>
              <a:ext cx="70050" cy="139450"/>
            </a:xfrm>
            <a:custGeom>
              <a:avLst/>
              <a:gdLst/>
              <a:ahLst/>
              <a:cxnLst/>
              <a:rect l="l" t="t" r="r" b="b"/>
              <a:pathLst>
                <a:path w="2802" h="5578" extrusionOk="0">
                  <a:moveTo>
                    <a:pt x="1143" y="1045"/>
                  </a:moveTo>
                  <a:lnTo>
                    <a:pt x="1143" y="2242"/>
                  </a:lnTo>
                  <a:cubicBezTo>
                    <a:pt x="1031" y="2189"/>
                    <a:pt x="926" y="2124"/>
                    <a:pt x="827" y="2050"/>
                  </a:cubicBezTo>
                  <a:cubicBezTo>
                    <a:pt x="690" y="1922"/>
                    <a:pt x="637" y="1730"/>
                    <a:pt x="684" y="1554"/>
                  </a:cubicBezTo>
                  <a:cubicBezTo>
                    <a:pt x="724" y="1309"/>
                    <a:pt x="901" y="1110"/>
                    <a:pt x="1143" y="1045"/>
                  </a:cubicBezTo>
                  <a:close/>
                  <a:moveTo>
                    <a:pt x="1608" y="2939"/>
                  </a:moveTo>
                  <a:lnTo>
                    <a:pt x="1732" y="2986"/>
                  </a:lnTo>
                  <a:cubicBezTo>
                    <a:pt x="2088" y="3085"/>
                    <a:pt x="2305" y="3442"/>
                    <a:pt x="2234" y="3801"/>
                  </a:cubicBezTo>
                  <a:lnTo>
                    <a:pt x="2231" y="3801"/>
                  </a:lnTo>
                  <a:cubicBezTo>
                    <a:pt x="2175" y="4136"/>
                    <a:pt x="1933" y="4409"/>
                    <a:pt x="1608" y="4499"/>
                  </a:cubicBezTo>
                  <a:lnTo>
                    <a:pt x="1608" y="2939"/>
                  </a:lnTo>
                  <a:close/>
                  <a:moveTo>
                    <a:pt x="1372" y="0"/>
                  </a:moveTo>
                  <a:cubicBezTo>
                    <a:pt x="1242" y="0"/>
                    <a:pt x="1140" y="103"/>
                    <a:pt x="1140" y="233"/>
                  </a:cubicBezTo>
                  <a:lnTo>
                    <a:pt x="1140" y="565"/>
                  </a:lnTo>
                  <a:cubicBezTo>
                    <a:pt x="672" y="639"/>
                    <a:pt x="303" y="1002"/>
                    <a:pt x="225" y="1467"/>
                  </a:cubicBezTo>
                  <a:cubicBezTo>
                    <a:pt x="145" y="1817"/>
                    <a:pt x="265" y="2183"/>
                    <a:pt x="538" y="2415"/>
                  </a:cubicBezTo>
                  <a:cubicBezTo>
                    <a:pt x="721" y="2555"/>
                    <a:pt x="926" y="2670"/>
                    <a:pt x="1140" y="2756"/>
                  </a:cubicBezTo>
                  <a:lnTo>
                    <a:pt x="1140" y="4530"/>
                  </a:lnTo>
                  <a:cubicBezTo>
                    <a:pt x="889" y="4523"/>
                    <a:pt x="647" y="4440"/>
                    <a:pt x="448" y="4288"/>
                  </a:cubicBezTo>
                  <a:cubicBezTo>
                    <a:pt x="408" y="4266"/>
                    <a:pt x="368" y="4256"/>
                    <a:pt x="330" y="4256"/>
                  </a:cubicBezTo>
                  <a:cubicBezTo>
                    <a:pt x="133" y="4256"/>
                    <a:pt x="1" y="4527"/>
                    <a:pt x="191" y="4675"/>
                  </a:cubicBezTo>
                  <a:cubicBezTo>
                    <a:pt x="467" y="4877"/>
                    <a:pt x="799" y="4985"/>
                    <a:pt x="1140" y="4992"/>
                  </a:cubicBezTo>
                  <a:lnTo>
                    <a:pt x="1140" y="5348"/>
                  </a:lnTo>
                  <a:cubicBezTo>
                    <a:pt x="1140" y="5475"/>
                    <a:pt x="1242" y="5577"/>
                    <a:pt x="1372" y="5577"/>
                  </a:cubicBezTo>
                  <a:cubicBezTo>
                    <a:pt x="1499" y="5577"/>
                    <a:pt x="1605" y="5475"/>
                    <a:pt x="1605" y="5348"/>
                  </a:cubicBezTo>
                  <a:lnTo>
                    <a:pt x="1605" y="4976"/>
                  </a:lnTo>
                  <a:cubicBezTo>
                    <a:pt x="2163" y="4880"/>
                    <a:pt x="2600" y="4440"/>
                    <a:pt x="2690" y="3879"/>
                  </a:cubicBezTo>
                  <a:cubicBezTo>
                    <a:pt x="2801" y="3296"/>
                    <a:pt x="2454" y="2722"/>
                    <a:pt x="1887" y="2546"/>
                  </a:cubicBezTo>
                  <a:cubicBezTo>
                    <a:pt x="1785" y="2511"/>
                    <a:pt x="1695" y="2477"/>
                    <a:pt x="1605" y="2443"/>
                  </a:cubicBezTo>
                  <a:lnTo>
                    <a:pt x="1605" y="1017"/>
                  </a:lnTo>
                  <a:cubicBezTo>
                    <a:pt x="1760" y="1045"/>
                    <a:pt x="1909" y="1110"/>
                    <a:pt x="2033" y="1206"/>
                  </a:cubicBezTo>
                  <a:cubicBezTo>
                    <a:pt x="2077" y="1250"/>
                    <a:pt x="2135" y="1272"/>
                    <a:pt x="2194" y="1272"/>
                  </a:cubicBezTo>
                  <a:cubicBezTo>
                    <a:pt x="2256" y="1272"/>
                    <a:pt x="2318" y="1247"/>
                    <a:pt x="2364" y="1197"/>
                  </a:cubicBezTo>
                  <a:cubicBezTo>
                    <a:pt x="2451" y="1098"/>
                    <a:pt x="2445" y="949"/>
                    <a:pt x="2346" y="862"/>
                  </a:cubicBezTo>
                  <a:cubicBezTo>
                    <a:pt x="2135" y="689"/>
                    <a:pt x="1878" y="577"/>
                    <a:pt x="1605" y="546"/>
                  </a:cubicBezTo>
                  <a:lnTo>
                    <a:pt x="1605" y="233"/>
                  </a:lnTo>
                  <a:cubicBezTo>
                    <a:pt x="1605" y="103"/>
                    <a:pt x="1499" y="0"/>
                    <a:pt x="1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6" name="Google Shape;876;p59"/>
          <p:cNvGrpSpPr/>
          <p:nvPr/>
        </p:nvGrpSpPr>
        <p:grpSpPr>
          <a:xfrm>
            <a:off x="7472530" y="2068780"/>
            <a:ext cx="370346" cy="355661"/>
            <a:chOff x="7090925" y="2372550"/>
            <a:chExt cx="290650" cy="279125"/>
          </a:xfrm>
        </p:grpSpPr>
        <p:sp>
          <p:nvSpPr>
            <p:cNvPr id="877" name="Google Shape;877;p59"/>
            <p:cNvSpPr/>
            <p:nvPr/>
          </p:nvSpPr>
          <p:spPr>
            <a:xfrm>
              <a:off x="7090925" y="2372550"/>
              <a:ext cx="290650" cy="279125"/>
            </a:xfrm>
            <a:custGeom>
              <a:avLst/>
              <a:gdLst/>
              <a:ahLst/>
              <a:cxnLst/>
              <a:rect l="l" t="t" r="r" b="b"/>
              <a:pathLst>
                <a:path w="11626" h="11165" extrusionOk="0">
                  <a:moveTo>
                    <a:pt x="5813" y="469"/>
                  </a:moveTo>
                  <a:cubicBezTo>
                    <a:pt x="6845" y="469"/>
                    <a:pt x="7778" y="1092"/>
                    <a:pt x="8175" y="2047"/>
                  </a:cubicBezTo>
                  <a:cubicBezTo>
                    <a:pt x="8572" y="3005"/>
                    <a:pt x="8352" y="4102"/>
                    <a:pt x="7620" y="4834"/>
                  </a:cubicBezTo>
                  <a:cubicBezTo>
                    <a:pt x="7131" y="5323"/>
                    <a:pt x="6476" y="5584"/>
                    <a:pt x="5811" y="5584"/>
                  </a:cubicBezTo>
                  <a:cubicBezTo>
                    <a:pt x="5481" y="5584"/>
                    <a:pt x="5149" y="5520"/>
                    <a:pt x="4833" y="5389"/>
                  </a:cubicBezTo>
                  <a:cubicBezTo>
                    <a:pt x="3879" y="4995"/>
                    <a:pt x="3255" y="4062"/>
                    <a:pt x="3255" y="3027"/>
                  </a:cubicBezTo>
                  <a:cubicBezTo>
                    <a:pt x="3255" y="1613"/>
                    <a:pt x="4399" y="469"/>
                    <a:pt x="5813" y="469"/>
                  </a:cubicBezTo>
                  <a:close/>
                  <a:moveTo>
                    <a:pt x="10928" y="3259"/>
                  </a:moveTo>
                  <a:cubicBezTo>
                    <a:pt x="11058" y="3259"/>
                    <a:pt x="11161" y="3365"/>
                    <a:pt x="11161" y="3492"/>
                  </a:cubicBezTo>
                  <a:lnTo>
                    <a:pt x="11161" y="7444"/>
                  </a:lnTo>
                  <a:lnTo>
                    <a:pt x="465" y="7444"/>
                  </a:lnTo>
                  <a:lnTo>
                    <a:pt x="465" y="3492"/>
                  </a:lnTo>
                  <a:cubicBezTo>
                    <a:pt x="465" y="3365"/>
                    <a:pt x="571" y="3259"/>
                    <a:pt x="698" y="3259"/>
                  </a:cubicBezTo>
                  <a:lnTo>
                    <a:pt x="2803" y="3259"/>
                  </a:lnTo>
                  <a:cubicBezTo>
                    <a:pt x="2921" y="4834"/>
                    <a:pt x="4235" y="6052"/>
                    <a:pt x="5813" y="6052"/>
                  </a:cubicBezTo>
                  <a:cubicBezTo>
                    <a:pt x="7394" y="6052"/>
                    <a:pt x="8705" y="4834"/>
                    <a:pt x="8826" y="3259"/>
                  </a:cubicBezTo>
                  <a:close/>
                  <a:moveTo>
                    <a:pt x="11161" y="7909"/>
                  </a:moveTo>
                  <a:lnTo>
                    <a:pt x="11161" y="8607"/>
                  </a:lnTo>
                  <a:cubicBezTo>
                    <a:pt x="11161" y="8734"/>
                    <a:pt x="11058" y="8839"/>
                    <a:pt x="10928" y="8839"/>
                  </a:cubicBezTo>
                  <a:lnTo>
                    <a:pt x="698" y="8839"/>
                  </a:lnTo>
                  <a:cubicBezTo>
                    <a:pt x="571" y="8839"/>
                    <a:pt x="465" y="8734"/>
                    <a:pt x="465" y="8607"/>
                  </a:cubicBezTo>
                  <a:lnTo>
                    <a:pt x="465" y="7909"/>
                  </a:lnTo>
                  <a:close/>
                  <a:moveTo>
                    <a:pt x="6331" y="9304"/>
                  </a:moveTo>
                  <a:lnTo>
                    <a:pt x="6678" y="10699"/>
                  </a:lnTo>
                  <a:lnTo>
                    <a:pt x="4948" y="10699"/>
                  </a:lnTo>
                  <a:lnTo>
                    <a:pt x="5298" y="9304"/>
                  </a:lnTo>
                  <a:close/>
                  <a:moveTo>
                    <a:pt x="5813" y="1"/>
                  </a:moveTo>
                  <a:cubicBezTo>
                    <a:pt x="4232" y="1"/>
                    <a:pt x="2921" y="1219"/>
                    <a:pt x="2800" y="2794"/>
                  </a:cubicBezTo>
                  <a:lnTo>
                    <a:pt x="698" y="2794"/>
                  </a:lnTo>
                  <a:cubicBezTo>
                    <a:pt x="310" y="2794"/>
                    <a:pt x="0" y="3107"/>
                    <a:pt x="0" y="3492"/>
                  </a:cubicBezTo>
                  <a:lnTo>
                    <a:pt x="0" y="8607"/>
                  </a:lnTo>
                  <a:cubicBezTo>
                    <a:pt x="0" y="8991"/>
                    <a:pt x="310" y="9304"/>
                    <a:pt x="698" y="9304"/>
                  </a:cubicBezTo>
                  <a:lnTo>
                    <a:pt x="4818" y="9304"/>
                  </a:lnTo>
                  <a:lnTo>
                    <a:pt x="4471" y="10699"/>
                  </a:lnTo>
                  <a:lnTo>
                    <a:pt x="3953" y="10699"/>
                  </a:lnTo>
                  <a:cubicBezTo>
                    <a:pt x="3826" y="10699"/>
                    <a:pt x="3720" y="10805"/>
                    <a:pt x="3720" y="10932"/>
                  </a:cubicBezTo>
                  <a:cubicBezTo>
                    <a:pt x="3720" y="11059"/>
                    <a:pt x="3826" y="11164"/>
                    <a:pt x="3953" y="11164"/>
                  </a:cubicBezTo>
                  <a:lnTo>
                    <a:pt x="7673" y="11164"/>
                  </a:lnTo>
                  <a:cubicBezTo>
                    <a:pt x="7800" y="11164"/>
                    <a:pt x="7906" y="11059"/>
                    <a:pt x="7906" y="10932"/>
                  </a:cubicBezTo>
                  <a:cubicBezTo>
                    <a:pt x="7906" y="10805"/>
                    <a:pt x="7800" y="10699"/>
                    <a:pt x="7673" y="10699"/>
                  </a:cubicBezTo>
                  <a:lnTo>
                    <a:pt x="7158" y="10699"/>
                  </a:lnTo>
                  <a:lnTo>
                    <a:pt x="6808" y="9304"/>
                  </a:lnTo>
                  <a:lnTo>
                    <a:pt x="10928" y="9304"/>
                  </a:lnTo>
                  <a:cubicBezTo>
                    <a:pt x="11313" y="9304"/>
                    <a:pt x="11626" y="8991"/>
                    <a:pt x="11626" y="8607"/>
                  </a:cubicBezTo>
                  <a:lnTo>
                    <a:pt x="11626" y="3492"/>
                  </a:lnTo>
                  <a:cubicBezTo>
                    <a:pt x="11626" y="3107"/>
                    <a:pt x="11313" y="2794"/>
                    <a:pt x="10928" y="2794"/>
                  </a:cubicBezTo>
                  <a:lnTo>
                    <a:pt x="8823" y="2794"/>
                  </a:lnTo>
                  <a:cubicBezTo>
                    <a:pt x="8702" y="1219"/>
                    <a:pt x="7391" y="1"/>
                    <a:pt x="58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9"/>
            <p:cNvSpPr/>
            <p:nvPr/>
          </p:nvSpPr>
          <p:spPr>
            <a:xfrm>
              <a:off x="7211750" y="2395900"/>
              <a:ext cx="52575" cy="104650"/>
            </a:xfrm>
            <a:custGeom>
              <a:avLst/>
              <a:gdLst/>
              <a:ahLst/>
              <a:cxnLst/>
              <a:rect l="l" t="t" r="r" b="b"/>
              <a:pathLst>
                <a:path w="2103" h="4186" extrusionOk="0">
                  <a:moveTo>
                    <a:pt x="738" y="939"/>
                  </a:moveTo>
                  <a:lnTo>
                    <a:pt x="738" y="1513"/>
                  </a:lnTo>
                  <a:cubicBezTo>
                    <a:pt x="713" y="1497"/>
                    <a:pt x="689" y="1482"/>
                    <a:pt x="667" y="1467"/>
                  </a:cubicBezTo>
                  <a:lnTo>
                    <a:pt x="667" y="1467"/>
                  </a:lnTo>
                  <a:cubicBezTo>
                    <a:pt x="595" y="1392"/>
                    <a:pt x="565" y="1282"/>
                    <a:pt x="592" y="1181"/>
                  </a:cubicBezTo>
                  <a:cubicBezTo>
                    <a:pt x="611" y="1088"/>
                    <a:pt x="661" y="1001"/>
                    <a:pt x="738" y="939"/>
                  </a:cubicBezTo>
                  <a:close/>
                  <a:moveTo>
                    <a:pt x="1203" y="2232"/>
                  </a:moveTo>
                  <a:lnTo>
                    <a:pt x="1250" y="2248"/>
                  </a:lnTo>
                  <a:lnTo>
                    <a:pt x="1247" y="2248"/>
                  </a:lnTo>
                  <a:cubicBezTo>
                    <a:pt x="1467" y="2310"/>
                    <a:pt x="1603" y="2527"/>
                    <a:pt x="1557" y="2753"/>
                  </a:cubicBezTo>
                  <a:cubicBezTo>
                    <a:pt x="1526" y="2945"/>
                    <a:pt x="1389" y="3109"/>
                    <a:pt x="1203" y="3178"/>
                  </a:cubicBezTo>
                  <a:lnTo>
                    <a:pt x="1203" y="2232"/>
                  </a:lnTo>
                  <a:close/>
                  <a:moveTo>
                    <a:pt x="974" y="0"/>
                  </a:moveTo>
                  <a:cubicBezTo>
                    <a:pt x="844" y="0"/>
                    <a:pt x="741" y="105"/>
                    <a:pt x="741" y="233"/>
                  </a:cubicBezTo>
                  <a:lnTo>
                    <a:pt x="741" y="428"/>
                  </a:lnTo>
                  <a:cubicBezTo>
                    <a:pt x="732" y="428"/>
                    <a:pt x="726" y="428"/>
                    <a:pt x="716" y="431"/>
                  </a:cubicBezTo>
                  <a:cubicBezTo>
                    <a:pt x="413" y="524"/>
                    <a:pt x="189" y="781"/>
                    <a:pt x="137" y="1094"/>
                  </a:cubicBezTo>
                  <a:cubicBezTo>
                    <a:pt x="75" y="1367"/>
                    <a:pt x="168" y="1649"/>
                    <a:pt x="382" y="1829"/>
                  </a:cubicBezTo>
                  <a:cubicBezTo>
                    <a:pt x="493" y="1913"/>
                    <a:pt x="611" y="1984"/>
                    <a:pt x="738" y="2043"/>
                  </a:cubicBezTo>
                  <a:lnTo>
                    <a:pt x="738" y="3196"/>
                  </a:lnTo>
                  <a:cubicBezTo>
                    <a:pt x="614" y="3171"/>
                    <a:pt x="496" y="3122"/>
                    <a:pt x="397" y="3047"/>
                  </a:cubicBezTo>
                  <a:cubicBezTo>
                    <a:pt x="357" y="3020"/>
                    <a:pt x="311" y="3007"/>
                    <a:pt x="267" y="3007"/>
                  </a:cubicBezTo>
                  <a:cubicBezTo>
                    <a:pt x="191" y="3007"/>
                    <a:pt x="116" y="3044"/>
                    <a:pt x="72" y="3113"/>
                  </a:cubicBezTo>
                  <a:cubicBezTo>
                    <a:pt x="0" y="3221"/>
                    <a:pt x="31" y="3367"/>
                    <a:pt x="143" y="3438"/>
                  </a:cubicBezTo>
                  <a:lnTo>
                    <a:pt x="143" y="3441"/>
                  </a:lnTo>
                  <a:cubicBezTo>
                    <a:pt x="320" y="3568"/>
                    <a:pt x="524" y="3646"/>
                    <a:pt x="738" y="3667"/>
                  </a:cubicBezTo>
                  <a:lnTo>
                    <a:pt x="738" y="3953"/>
                  </a:lnTo>
                  <a:cubicBezTo>
                    <a:pt x="738" y="4080"/>
                    <a:pt x="844" y="4185"/>
                    <a:pt x="971" y="4185"/>
                  </a:cubicBezTo>
                  <a:cubicBezTo>
                    <a:pt x="1098" y="4185"/>
                    <a:pt x="1203" y="4080"/>
                    <a:pt x="1203" y="3953"/>
                  </a:cubicBezTo>
                  <a:lnTo>
                    <a:pt x="1203" y="3658"/>
                  </a:lnTo>
                  <a:cubicBezTo>
                    <a:pt x="1622" y="3578"/>
                    <a:pt x="1944" y="3249"/>
                    <a:pt x="2018" y="2827"/>
                  </a:cubicBezTo>
                  <a:cubicBezTo>
                    <a:pt x="2102" y="2381"/>
                    <a:pt x="1839" y="1944"/>
                    <a:pt x="1405" y="1811"/>
                  </a:cubicBezTo>
                  <a:cubicBezTo>
                    <a:pt x="1340" y="1786"/>
                    <a:pt x="1271" y="1761"/>
                    <a:pt x="1206" y="1736"/>
                  </a:cubicBezTo>
                  <a:lnTo>
                    <a:pt x="1206" y="865"/>
                  </a:lnTo>
                  <a:cubicBezTo>
                    <a:pt x="1290" y="884"/>
                    <a:pt x="1371" y="921"/>
                    <a:pt x="1442" y="974"/>
                  </a:cubicBezTo>
                  <a:cubicBezTo>
                    <a:pt x="1490" y="1015"/>
                    <a:pt x="1542" y="1032"/>
                    <a:pt x="1591" y="1032"/>
                  </a:cubicBezTo>
                  <a:cubicBezTo>
                    <a:pt x="1772" y="1032"/>
                    <a:pt x="1921" y="796"/>
                    <a:pt x="1755" y="633"/>
                  </a:cubicBezTo>
                  <a:cubicBezTo>
                    <a:pt x="1597" y="502"/>
                    <a:pt x="1408" y="422"/>
                    <a:pt x="1206" y="394"/>
                  </a:cubicBezTo>
                  <a:lnTo>
                    <a:pt x="1206" y="233"/>
                  </a:lnTo>
                  <a:cubicBezTo>
                    <a:pt x="1206" y="105"/>
                    <a:pt x="110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9" name="Google Shape;879;p59"/>
          <p:cNvGrpSpPr/>
          <p:nvPr/>
        </p:nvGrpSpPr>
        <p:grpSpPr>
          <a:xfrm>
            <a:off x="2346508" y="3462577"/>
            <a:ext cx="370346" cy="237033"/>
            <a:chOff x="958650" y="2700000"/>
            <a:chExt cx="290650" cy="186025"/>
          </a:xfrm>
        </p:grpSpPr>
        <p:sp>
          <p:nvSpPr>
            <p:cNvPr id="880" name="Google Shape;880;p59"/>
            <p:cNvSpPr/>
            <p:nvPr/>
          </p:nvSpPr>
          <p:spPr>
            <a:xfrm>
              <a:off x="958650" y="2700000"/>
              <a:ext cx="290650" cy="186025"/>
            </a:xfrm>
            <a:custGeom>
              <a:avLst/>
              <a:gdLst/>
              <a:ahLst/>
              <a:cxnLst/>
              <a:rect l="l" t="t" r="r" b="b"/>
              <a:pathLst>
                <a:path w="11626" h="7441" extrusionOk="0">
                  <a:moveTo>
                    <a:pt x="10928" y="466"/>
                  </a:moveTo>
                  <a:cubicBezTo>
                    <a:pt x="11058" y="466"/>
                    <a:pt x="11161" y="568"/>
                    <a:pt x="11161" y="698"/>
                  </a:cubicBezTo>
                  <a:lnTo>
                    <a:pt x="11161" y="6743"/>
                  </a:lnTo>
                  <a:cubicBezTo>
                    <a:pt x="11161" y="6870"/>
                    <a:pt x="11058" y="6976"/>
                    <a:pt x="10928" y="6976"/>
                  </a:cubicBezTo>
                  <a:lnTo>
                    <a:pt x="698" y="6976"/>
                  </a:lnTo>
                  <a:cubicBezTo>
                    <a:pt x="571" y="6976"/>
                    <a:pt x="465" y="6870"/>
                    <a:pt x="465" y="6743"/>
                  </a:cubicBezTo>
                  <a:lnTo>
                    <a:pt x="465" y="698"/>
                  </a:lnTo>
                  <a:cubicBezTo>
                    <a:pt x="465" y="568"/>
                    <a:pt x="571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4" y="1"/>
                    <a:pt x="0" y="314"/>
                    <a:pt x="0" y="698"/>
                  </a:cubicBezTo>
                  <a:lnTo>
                    <a:pt x="0" y="6743"/>
                  </a:lnTo>
                  <a:cubicBezTo>
                    <a:pt x="0" y="7128"/>
                    <a:pt x="314" y="7441"/>
                    <a:pt x="698" y="7441"/>
                  </a:cubicBezTo>
                  <a:lnTo>
                    <a:pt x="10928" y="7441"/>
                  </a:lnTo>
                  <a:cubicBezTo>
                    <a:pt x="11316" y="7441"/>
                    <a:pt x="11626" y="7128"/>
                    <a:pt x="11626" y="6743"/>
                  </a:cubicBezTo>
                  <a:lnTo>
                    <a:pt x="11626" y="698"/>
                  </a:lnTo>
                  <a:cubicBezTo>
                    <a:pt x="11626" y="314"/>
                    <a:pt x="11316" y="1"/>
                    <a:pt x="10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9"/>
            <p:cNvSpPr/>
            <p:nvPr/>
          </p:nvSpPr>
          <p:spPr>
            <a:xfrm>
              <a:off x="981900" y="2723250"/>
              <a:ext cx="244150" cy="139525"/>
            </a:xfrm>
            <a:custGeom>
              <a:avLst/>
              <a:gdLst/>
              <a:ahLst/>
              <a:cxnLst/>
              <a:rect l="l" t="t" r="r" b="b"/>
              <a:pathLst>
                <a:path w="9766" h="5581" extrusionOk="0">
                  <a:moveTo>
                    <a:pt x="8160" y="466"/>
                  </a:moveTo>
                  <a:cubicBezTo>
                    <a:pt x="8259" y="1049"/>
                    <a:pt x="8718" y="1507"/>
                    <a:pt x="9301" y="1610"/>
                  </a:cubicBezTo>
                  <a:lnTo>
                    <a:pt x="9301" y="3972"/>
                  </a:lnTo>
                  <a:cubicBezTo>
                    <a:pt x="8718" y="4071"/>
                    <a:pt x="8259" y="4530"/>
                    <a:pt x="8160" y="5116"/>
                  </a:cubicBezTo>
                  <a:lnTo>
                    <a:pt x="1609" y="5116"/>
                  </a:lnTo>
                  <a:cubicBezTo>
                    <a:pt x="1510" y="4530"/>
                    <a:pt x="1051" y="4071"/>
                    <a:pt x="465" y="3972"/>
                  </a:cubicBezTo>
                  <a:lnTo>
                    <a:pt x="465" y="1610"/>
                  </a:lnTo>
                  <a:cubicBezTo>
                    <a:pt x="1051" y="1507"/>
                    <a:pt x="1510" y="1049"/>
                    <a:pt x="1609" y="466"/>
                  </a:cubicBezTo>
                  <a:close/>
                  <a:moveTo>
                    <a:pt x="1396" y="1"/>
                  </a:moveTo>
                  <a:cubicBezTo>
                    <a:pt x="1268" y="1"/>
                    <a:pt x="1163" y="103"/>
                    <a:pt x="1163" y="233"/>
                  </a:cubicBezTo>
                  <a:cubicBezTo>
                    <a:pt x="1163" y="748"/>
                    <a:pt x="748" y="1163"/>
                    <a:pt x="233" y="1163"/>
                  </a:cubicBezTo>
                  <a:cubicBezTo>
                    <a:pt x="106" y="1163"/>
                    <a:pt x="0" y="1266"/>
                    <a:pt x="0" y="1396"/>
                  </a:cubicBezTo>
                  <a:lnTo>
                    <a:pt x="0" y="4186"/>
                  </a:lnTo>
                  <a:cubicBezTo>
                    <a:pt x="0" y="4313"/>
                    <a:pt x="106" y="4418"/>
                    <a:pt x="233" y="4418"/>
                  </a:cubicBezTo>
                  <a:cubicBezTo>
                    <a:pt x="748" y="4418"/>
                    <a:pt x="1163" y="4834"/>
                    <a:pt x="1163" y="5348"/>
                  </a:cubicBezTo>
                  <a:cubicBezTo>
                    <a:pt x="1163" y="5475"/>
                    <a:pt x="1268" y="5581"/>
                    <a:pt x="1396" y="5581"/>
                  </a:cubicBezTo>
                  <a:lnTo>
                    <a:pt x="8371" y="5581"/>
                  </a:lnTo>
                  <a:cubicBezTo>
                    <a:pt x="8501" y="5581"/>
                    <a:pt x="8603" y="5475"/>
                    <a:pt x="8603" y="5348"/>
                  </a:cubicBezTo>
                  <a:cubicBezTo>
                    <a:pt x="8603" y="4834"/>
                    <a:pt x="9022" y="4418"/>
                    <a:pt x="9533" y="4418"/>
                  </a:cubicBezTo>
                  <a:cubicBezTo>
                    <a:pt x="9663" y="4418"/>
                    <a:pt x="9766" y="4313"/>
                    <a:pt x="9766" y="4186"/>
                  </a:cubicBezTo>
                  <a:lnTo>
                    <a:pt x="9766" y="1396"/>
                  </a:lnTo>
                  <a:cubicBezTo>
                    <a:pt x="9766" y="1266"/>
                    <a:pt x="9663" y="1163"/>
                    <a:pt x="9533" y="1163"/>
                  </a:cubicBezTo>
                  <a:cubicBezTo>
                    <a:pt x="9022" y="1163"/>
                    <a:pt x="8603" y="748"/>
                    <a:pt x="8603" y="233"/>
                  </a:cubicBezTo>
                  <a:cubicBezTo>
                    <a:pt x="8603" y="103"/>
                    <a:pt x="8501" y="1"/>
                    <a:pt x="83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9"/>
            <p:cNvSpPr/>
            <p:nvPr/>
          </p:nvSpPr>
          <p:spPr>
            <a:xfrm>
              <a:off x="1016775" y="2763950"/>
              <a:ext cx="34900" cy="58150"/>
            </a:xfrm>
            <a:custGeom>
              <a:avLst/>
              <a:gdLst/>
              <a:ahLst/>
              <a:cxnLst/>
              <a:rect l="l" t="t" r="r" b="b"/>
              <a:pathLst>
                <a:path w="1396" h="2326" extrusionOk="0">
                  <a:moveTo>
                    <a:pt x="698" y="465"/>
                  </a:moveTo>
                  <a:cubicBezTo>
                    <a:pt x="828" y="465"/>
                    <a:pt x="931" y="568"/>
                    <a:pt x="931" y="698"/>
                  </a:cubicBezTo>
                  <a:lnTo>
                    <a:pt x="931" y="1628"/>
                  </a:lnTo>
                  <a:cubicBezTo>
                    <a:pt x="931" y="1755"/>
                    <a:pt x="828" y="1860"/>
                    <a:pt x="698" y="1860"/>
                  </a:cubicBezTo>
                  <a:cubicBezTo>
                    <a:pt x="571" y="1860"/>
                    <a:pt x="466" y="1755"/>
                    <a:pt x="466" y="1628"/>
                  </a:cubicBezTo>
                  <a:lnTo>
                    <a:pt x="466" y="698"/>
                  </a:lnTo>
                  <a:cubicBezTo>
                    <a:pt x="466" y="568"/>
                    <a:pt x="571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4" y="0"/>
                    <a:pt x="1" y="313"/>
                    <a:pt x="1" y="698"/>
                  </a:cubicBezTo>
                  <a:lnTo>
                    <a:pt x="1" y="1628"/>
                  </a:lnTo>
                  <a:cubicBezTo>
                    <a:pt x="1" y="2012"/>
                    <a:pt x="314" y="2325"/>
                    <a:pt x="698" y="2325"/>
                  </a:cubicBezTo>
                  <a:cubicBezTo>
                    <a:pt x="1086" y="2325"/>
                    <a:pt x="1396" y="2012"/>
                    <a:pt x="1396" y="1628"/>
                  </a:cubicBezTo>
                  <a:lnTo>
                    <a:pt x="1396" y="698"/>
                  </a:lnTo>
                  <a:cubicBezTo>
                    <a:pt x="1396" y="313"/>
                    <a:pt x="1086" y="0"/>
                    <a:pt x="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59"/>
            <p:cNvSpPr/>
            <p:nvPr/>
          </p:nvSpPr>
          <p:spPr>
            <a:xfrm>
              <a:off x="1156275" y="2763950"/>
              <a:ext cx="34900" cy="58150"/>
            </a:xfrm>
            <a:custGeom>
              <a:avLst/>
              <a:gdLst/>
              <a:ahLst/>
              <a:cxnLst/>
              <a:rect l="l" t="t" r="r" b="b"/>
              <a:pathLst>
                <a:path w="1396" h="2326" extrusionOk="0">
                  <a:moveTo>
                    <a:pt x="698" y="465"/>
                  </a:moveTo>
                  <a:cubicBezTo>
                    <a:pt x="828" y="465"/>
                    <a:pt x="931" y="568"/>
                    <a:pt x="931" y="698"/>
                  </a:cubicBezTo>
                  <a:lnTo>
                    <a:pt x="931" y="1628"/>
                  </a:lnTo>
                  <a:cubicBezTo>
                    <a:pt x="931" y="1755"/>
                    <a:pt x="828" y="1860"/>
                    <a:pt x="698" y="1860"/>
                  </a:cubicBezTo>
                  <a:cubicBezTo>
                    <a:pt x="571" y="1860"/>
                    <a:pt x="466" y="1755"/>
                    <a:pt x="466" y="1628"/>
                  </a:cubicBezTo>
                  <a:lnTo>
                    <a:pt x="466" y="698"/>
                  </a:lnTo>
                  <a:cubicBezTo>
                    <a:pt x="466" y="568"/>
                    <a:pt x="571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4" y="0"/>
                    <a:pt x="1" y="313"/>
                    <a:pt x="1" y="698"/>
                  </a:cubicBezTo>
                  <a:lnTo>
                    <a:pt x="1" y="1628"/>
                  </a:lnTo>
                  <a:cubicBezTo>
                    <a:pt x="1" y="2012"/>
                    <a:pt x="314" y="2325"/>
                    <a:pt x="698" y="2325"/>
                  </a:cubicBezTo>
                  <a:cubicBezTo>
                    <a:pt x="1086" y="2325"/>
                    <a:pt x="1396" y="2012"/>
                    <a:pt x="1396" y="1628"/>
                  </a:cubicBezTo>
                  <a:lnTo>
                    <a:pt x="1396" y="698"/>
                  </a:lnTo>
                  <a:cubicBezTo>
                    <a:pt x="1396" y="313"/>
                    <a:pt x="1086" y="0"/>
                    <a:pt x="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59"/>
            <p:cNvSpPr/>
            <p:nvPr/>
          </p:nvSpPr>
          <p:spPr>
            <a:xfrm>
              <a:off x="1074900" y="2758125"/>
              <a:ext cx="58150" cy="69775"/>
            </a:xfrm>
            <a:custGeom>
              <a:avLst/>
              <a:gdLst/>
              <a:ahLst/>
              <a:cxnLst/>
              <a:rect l="l" t="t" r="r" b="b"/>
              <a:pathLst>
                <a:path w="2326" h="2791" extrusionOk="0">
                  <a:moveTo>
                    <a:pt x="1163" y="466"/>
                  </a:moveTo>
                  <a:cubicBezTo>
                    <a:pt x="1551" y="466"/>
                    <a:pt x="1861" y="779"/>
                    <a:pt x="1861" y="1163"/>
                  </a:cubicBezTo>
                  <a:lnTo>
                    <a:pt x="1861" y="1628"/>
                  </a:lnTo>
                  <a:cubicBezTo>
                    <a:pt x="1861" y="2013"/>
                    <a:pt x="1551" y="2326"/>
                    <a:pt x="1163" y="2326"/>
                  </a:cubicBezTo>
                  <a:cubicBezTo>
                    <a:pt x="779" y="2326"/>
                    <a:pt x="466" y="2013"/>
                    <a:pt x="466" y="1628"/>
                  </a:cubicBezTo>
                  <a:lnTo>
                    <a:pt x="466" y="1163"/>
                  </a:lnTo>
                  <a:cubicBezTo>
                    <a:pt x="466" y="779"/>
                    <a:pt x="779" y="466"/>
                    <a:pt x="1163" y="466"/>
                  </a:cubicBezTo>
                  <a:close/>
                  <a:moveTo>
                    <a:pt x="1163" y="1"/>
                  </a:moveTo>
                  <a:cubicBezTo>
                    <a:pt x="521" y="1"/>
                    <a:pt x="1" y="522"/>
                    <a:pt x="1" y="1163"/>
                  </a:cubicBezTo>
                  <a:lnTo>
                    <a:pt x="1" y="1628"/>
                  </a:lnTo>
                  <a:cubicBezTo>
                    <a:pt x="1" y="2270"/>
                    <a:pt x="521" y="2791"/>
                    <a:pt x="1163" y="2791"/>
                  </a:cubicBezTo>
                  <a:cubicBezTo>
                    <a:pt x="1805" y="2791"/>
                    <a:pt x="2326" y="2270"/>
                    <a:pt x="2326" y="1628"/>
                  </a:cubicBezTo>
                  <a:lnTo>
                    <a:pt x="2326" y="1163"/>
                  </a:lnTo>
                  <a:cubicBezTo>
                    <a:pt x="2326" y="522"/>
                    <a:pt x="1805" y="1"/>
                    <a:pt x="1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5" name="Google Shape;885;p59"/>
          <p:cNvSpPr/>
          <p:nvPr/>
        </p:nvSpPr>
        <p:spPr>
          <a:xfrm>
            <a:off x="1808566" y="3336686"/>
            <a:ext cx="370346" cy="362924"/>
          </a:xfrm>
          <a:custGeom>
            <a:avLst/>
            <a:gdLst/>
            <a:ahLst/>
            <a:cxnLst/>
            <a:rect l="l" t="t" r="r" b="b"/>
            <a:pathLst>
              <a:path w="11626" h="11393" extrusionOk="0">
                <a:moveTo>
                  <a:pt x="2326" y="4650"/>
                </a:moveTo>
                <a:lnTo>
                  <a:pt x="2326" y="8138"/>
                </a:lnTo>
                <a:lnTo>
                  <a:pt x="1628" y="8138"/>
                </a:lnTo>
                <a:cubicBezTo>
                  <a:pt x="986" y="8138"/>
                  <a:pt x="466" y="7617"/>
                  <a:pt x="466" y="6975"/>
                </a:cubicBezTo>
                <a:lnTo>
                  <a:pt x="466" y="5813"/>
                </a:lnTo>
                <a:cubicBezTo>
                  <a:pt x="466" y="5171"/>
                  <a:pt x="986" y="4650"/>
                  <a:pt x="1628" y="4650"/>
                </a:cubicBezTo>
                <a:close/>
                <a:moveTo>
                  <a:pt x="9998" y="4650"/>
                </a:moveTo>
                <a:cubicBezTo>
                  <a:pt x="10640" y="4650"/>
                  <a:pt x="11161" y="5171"/>
                  <a:pt x="11161" y="5813"/>
                </a:cubicBezTo>
                <a:lnTo>
                  <a:pt x="11161" y="6975"/>
                </a:lnTo>
                <a:cubicBezTo>
                  <a:pt x="11161" y="7617"/>
                  <a:pt x="10640" y="8138"/>
                  <a:pt x="9998" y="8138"/>
                </a:cubicBezTo>
                <a:lnTo>
                  <a:pt x="9301" y="8138"/>
                </a:lnTo>
                <a:lnTo>
                  <a:pt x="9301" y="4650"/>
                </a:lnTo>
                <a:close/>
                <a:moveTo>
                  <a:pt x="3256" y="3720"/>
                </a:moveTo>
                <a:cubicBezTo>
                  <a:pt x="3513" y="3720"/>
                  <a:pt x="3721" y="3928"/>
                  <a:pt x="3721" y="4185"/>
                </a:cubicBezTo>
                <a:lnTo>
                  <a:pt x="3721" y="8603"/>
                </a:lnTo>
                <a:cubicBezTo>
                  <a:pt x="3721" y="8860"/>
                  <a:pt x="3513" y="9068"/>
                  <a:pt x="3256" y="9068"/>
                </a:cubicBezTo>
                <a:cubicBezTo>
                  <a:pt x="2998" y="9068"/>
                  <a:pt x="2791" y="8860"/>
                  <a:pt x="2791" y="8603"/>
                </a:cubicBezTo>
                <a:lnTo>
                  <a:pt x="2791" y="4185"/>
                </a:lnTo>
                <a:cubicBezTo>
                  <a:pt x="2791" y="3928"/>
                  <a:pt x="2998" y="3720"/>
                  <a:pt x="3256" y="3720"/>
                </a:cubicBezTo>
                <a:close/>
                <a:moveTo>
                  <a:pt x="8371" y="3720"/>
                </a:moveTo>
                <a:cubicBezTo>
                  <a:pt x="8628" y="3720"/>
                  <a:pt x="8836" y="3928"/>
                  <a:pt x="8836" y="4185"/>
                </a:cubicBezTo>
                <a:lnTo>
                  <a:pt x="8836" y="8603"/>
                </a:lnTo>
                <a:cubicBezTo>
                  <a:pt x="8836" y="8860"/>
                  <a:pt x="8628" y="9068"/>
                  <a:pt x="8371" y="9068"/>
                </a:cubicBezTo>
                <a:cubicBezTo>
                  <a:pt x="8113" y="9068"/>
                  <a:pt x="7906" y="8860"/>
                  <a:pt x="7906" y="8603"/>
                </a:cubicBezTo>
                <a:lnTo>
                  <a:pt x="7906" y="4185"/>
                </a:lnTo>
                <a:cubicBezTo>
                  <a:pt x="7906" y="3928"/>
                  <a:pt x="8113" y="3720"/>
                  <a:pt x="8371" y="3720"/>
                </a:cubicBezTo>
                <a:close/>
                <a:moveTo>
                  <a:pt x="6278" y="9998"/>
                </a:moveTo>
                <a:cubicBezTo>
                  <a:pt x="6535" y="9998"/>
                  <a:pt x="6743" y="10205"/>
                  <a:pt x="6743" y="10463"/>
                </a:cubicBezTo>
                <a:cubicBezTo>
                  <a:pt x="6743" y="10720"/>
                  <a:pt x="6535" y="10928"/>
                  <a:pt x="6278" y="10928"/>
                </a:cubicBezTo>
                <a:lnTo>
                  <a:pt x="5348" y="10928"/>
                </a:lnTo>
                <a:cubicBezTo>
                  <a:pt x="5091" y="10928"/>
                  <a:pt x="4883" y="10720"/>
                  <a:pt x="4883" y="10463"/>
                </a:cubicBezTo>
                <a:cubicBezTo>
                  <a:pt x="4883" y="10205"/>
                  <a:pt x="5091" y="9998"/>
                  <a:pt x="5348" y="9998"/>
                </a:cubicBezTo>
                <a:close/>
                <a:moveTo>
                  <a:pt x="5813" y="0"/>
                </a:moveTo>
                <a:cubicBezTo>
                  <a:pt x="3504" y="0"/>
                  <a:pt x="1628" y="1876"/>
                  <a:pt x="1628" y="4185"/>
                </a:cubicBezTo>
                <a:cubicBezTo>
                  <a:pt x="729" y="4185"/>
                  <a:pt x="1" y="4914"/>
                  <a:pt x="1" y="5813"/>
                </a:cubicBezTo>
                <a:lnTo>
                  <a:pt x="1" y="6975"/>
                </a:lnTo>
                <a:cubicBezTo>
                  <a:pt x="1" y="7784"/>
                  <a:pt x="596" y="8469"/>
                  <a:pt x="1396" y="8584"/>
                </a:cubicBezTo>
                <a:lnTo>
                  <a:pt x="1396" y="8603"/>
                </a:lnTo>
                <a:cubicBezTo>
                  <a:pt x="1396" y="9886"/>
                  <a:pt x="2437" y="10695"/>
                  <a:pt x="3721" y="10695"/>
                </a:cubicBezTo>
                <a:lnTo>
                  <a:pt x="4452" y="10695"/>
                </a:lnTo>
                <a:cubicBezTo>
                  <a:pt x="4558" y="11104"/>
                  <a:pt x="4927" y="11393"/>
                  <a:pt x="5348" y="11393"/>
                </a:cubicBezTo>
                <a:lnTo>
                  <a:pt x="6278" y="11393"/>
                </a:lnTo>
                <a:cubicBezTo>
                  <a:pt x="6793" y="11393"/>
                  <a:pt x="7208" y="10977"/>
                  <a:pt x="7208" y="10463"/>
                </a:cubicBezTo>
                <a:cubicBezTo>
                  <a:pt x="7208" y="9948"/>
                  <a:pt x="6793" y="9533"/>
                  <a:pt x="6278" y="9533"/>
                </a:cubicBezTo>
                <a:lnTo>
                  <a:pt x="5348" y="9533"/>
                </a:lnTo>
                <a:cubicBezTo>
                  <a:pt x="4927" y="9536"/>
                  <a:pt x="4558" y="9821"/>
                  <a:pt x="4452" y="10230"/>
                </a:cubicBezTo>
                <a:lnTo>
                  <a:pt x="3721" y="10230"/>
                </a:lnTo>
                <a:cubicBezTo>
                  <a:pt x="2694" y="10230"/>
                  <a:pt x="1861" y="9629"/>
                  <a:pt x="1861" y="8603"/>
                </a:cubicBezTo>
                <a:lnTo>
                  <a:pt x="2326" y="8603"/>
                </a:lnTo>
                <a:cubicBezTo>
                  <a:pt x="2326" y="9117"/>
                  <a:pt x="2741" y="9533"/>
                  <a:pt x="3256" y="9533"/>
                </a:cubicBezTo>
                <a:cubicBezTo>
                  <a:pt x="3770" y="9533"/>
                  <a:pt x="4186" y="9117"/>
                  <a:pt x="4186" y="8603"/>
                </a:cubicBezTo>
                <a:lnTo>
                  <a:pt x="4186" y="4185"/>
                </a:lnTo>
                <a:cubicBezTo>
                  <a:pt x="4186" y="3670"/>
                  <a:pt x="3770" y="3255"/>
                  <a:pt x="3256" y="3255"/>
                </a:cubicBezTo>
                <a:cubicBezTo>
                  <a:pt x="2741" y="3255"/>
                  <a:pt x="2326" y="3670"/>
                  <a:pt x="2326" y="4185"/>
                </a:cubicBezTo>
                <a:lnTo>
                  <a:pt x="2093" y="4185"/>
                </a:lnTo>
                <a:cubicBezTo>
                  <a:pt x="2093" y="2130"/>
                  <a:pt x="3758" y="465"/>
                  <a:pt x="5813" y="465"/>
                </a:cubicBezTo>
                <a:cubicBezTo>
                  <a:pt x="7869" y="465"/>
                  <a:pt x="9533" y="2130"/>
                  <a:pt x="9533" y="4185"/>
                </a:cubicBezTo>
                <a:lnTo>
                  <a:pt x="9301" y="4185"/>
                </a:lnTo>
                <a:cubicBezTo>
                  <a:pt x="9301" y="3670"/>
                  <a:pt x="8885" y="3255"/>
                  <a:pt x="8371" y="3255"/>
                </a:cubicBezTo>
                <a:cubicBezTo>
                  <a:pt x="7856" y="3255"/>
                  <a:pt x="7441" y="3670"/>
                  <a:pt x="7441" y="4185"/>
                </a:cubicBezTo>
                <a:lnTo>
                  <a:pt x="7441" y="8603"/>
                </a:lnTo>
                <a:cubicBezTo>
                  <a:pt x="7441" y="9117"/>
                  <a:pt x="7856" y="9533"/>
                  <a:pt x="8371" y="9533"/>
                </a:cubicBezTo>
                <a:cubicBezTo>
                  <a:pt x="8885" y="9533"/>
                  <a:pt x="9301" y="9117"/>
                  <a:pt x="9301" y="8603"/>
                </a:cubicBezTo>
                <a:lnTo>
                  <a:pt x="9998" y="8603"/>
                </a:lnTo>
                <a:cubicBezTo>
                  <a:pt x="10897" y="8603"/>
                  <a:pt x="11626" y="7874"/>
                  <a:pt x="11626" y="6975"/>
                </a:cubicBezTo>
                <a:lnTo>
                  <a:pt x="11626" y="5813"/>
                </a:lnTo>
                <a:cubicBezTo>
                  <a:pt x="11626" y="4914"/>
                  <a:pt x="10897" y="4185"/>
                  <a:pt x="9998" y="4185"/>
                </a:cubicBezTo>
                <a:cubicBezTo>
                  <a:pt x="9998" y="1876"/>
                  <a:pt x="8126" y="0"/>
                  <a:pt x="581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6" name="Google Shape;886;p59"/>
          <p:cNvGrpSpPr/>
          <p:nvPr/>
        </p:nvGrpSpPr>
        <p:grpSpPr>
          <a:xfrm>
            <a:off x="1329841" y="3329264"/>
            <a:ext cx="311128" cy="370346"/>
            <a:chOff x="2678800" y="3062800"/>
            <a:chExt cx="244175" cy="290650"/>
          </a:xfrm>
        </p:grpSpPr>
        <p:sp>
          <p:nvSpPr>
            <p:cNvPr id="887" name="Google Shape;887;p59"/>
            <p:cNvSpPr/>
            <p:nvPr/>
          </p:nvSpPr>
          <p:spPr>
            <a:xfrm>
              <a:off x="2678800" y="3062800"/>
              <a:ext cx="244175" cy="290650"/>
            </a:xfrm>
            <a:custGeom>
              <a:avLst/>
              <a:gdLst/>
              <a:ahLst/>
              <a:cxnLst/>
              <a:rect l="l" t="t" r="r" b="b"/>
              <a:pathLst>
                <a:path w="9767" h="11626" extrusionOk="0">
                  <a:moveTo>
                    <a:pt x="5581" y="465"/>
                  </a:moveTo>
                  <a:cubicBezTo>
                    <a:pt x="5708" y="465"/>
                    <a:pt x="5813" y="567"/>
                    <a:pt x="5813" y="698"/>
                  </a:cubicBezTo>
                  <a:lnTo>
                    <a:pt x="5813" y="1395"/>
                  </a:lnTo>
                  <a:cubicBezTo>
                    <a:pt x="5813" y="1779"/>
                    <a:pt x="5500" y="2093"/>
                    <a:pt x="5116" y="2093"/>
                  </a:cubicBezTo>
                  <a:lnTo>
                    <a:pt x="4651" y="2093"/>
                  </a:lnTo>
                  <a:cubicBezTo>
                    <a:pt x="4263" y="2093"/>
                    <a:pt x="3953" y="1779"/>
                    <a:pt x="3953" y="1395"/>
                  </a:cubicBezTo>
                  <a:lnTo>
                    <a:pt x="3953" y="698"/>
                  </a:lnTo>
                  <a:cubicBezTo>
                    <a:pt x="3953" y="567"/>
                    <a:pt x="4056" y="465"/>
                    <a:pt x="4186" y="465"/>
                  </a:cubicBezTo>
                  <a:close/>
                  <a:moveTo>
                    <a:pt x="9069" y="1628"/>
                  </a:moveTo>
                  <a:cubicBezTo>
                    <a:pt x="9196" y="1628"/>
                    <a:pt x="9301" y="1730"/>
                    <a:pt x="9301" y="1860"/>
                  </a:cubicBezTo>
                  <a:lnTo>
                    <a:pt x="9301" y="10928"/>
                  </a:lnTo>
                  <a:cubicBezTo>
                    <a:pt x="9301" y="11055"/>
                    <a:pt x="9196" y="11160"/>
                    <a:pt x="9069" y="11160"/>
                  </a:cubicBezTo>
                  <a:lnTo>
                    <a:pt x="698" y="11160"/>
                  </a:lnTo>
                  <a:cubicBezTo>
                    <a:pt x="568" y="11160"/>
                    <a:pt x="466" y="11055"/>
                    <a:pt x="466" y="10928"/>
                  </a:cubicBezTo>
                  <a:lnTo>
                    <a:pt x="466" y="1860"/>
                  </a:lnTo>
                  <a:cubicBezTo>
                    <a:pt x="466" y="1730"/>
                    <a:pt x="568" y="1628"/>
                    <a:pt x="698" y="1628"/>
                  </a:cubicBezTo>
                  <a:lnTo>
                    <a:pt x="3510" y="1628"/>
                  </a:lnTo>
                  <a:cubicBezTo>
                    <a:pt x="3622" y="2167"/>
                    <a:pt x="4099" y="2558"/>
                    <a:pt x="4651" y="2558"/>
                  </a:cubicBezTo>
                  <a:lnTo>
                    <a:pt x="5116" y="2558"/>
                  </a:lnTo>
                  <a:cubicBezTo>
                    <a:pt x="5668" y="2558"/>
                    <a:pt x="6142" y="2167"/>
                    <a:pt x="6254" y="1628"/>
                  </a:cubicBezTo>
                  <a:close/>
                  <a:moveTo>
                    <a:pt x="4186" y="0"/>
                  </a:moveTo>
                  <a:cubicBezTo>
                    <a:pt x="3798" y="0"/>
                    <a:pt x="3488" y="313"/>
                    <a:pt x="3488" y="698"/>
                  </a:cubicBezTo>
                  <a:lnTo>
                    <a:pt x="3488" y="1163"/>
                  </a:lnTo>
                  <a:lnTo>
                    <a:pt x="698" y="1163"/>
                  </a:lnTo>
                  <a:cubicBezTo>
                    <a:pt x="311" y="1163"/>
                    <a:pt x="1" y="1476"/>
                    <a:pt x="1" y="1860"/>
                  </a:cubicBezTo>
                  <a:lnTo>
                    <a:pt x="1" y="10928"/>
                  </a:lnTo>
                  <a:cubicBezTo>
                    <a:pt x="1" y="11312"/>
                    <a:pt x="311" y="11625"/>
                    <a:pt x="698" y="11625"/>
                  </a:cubicBezTo>
                  <a:lnTo>
                    <a:pt x="9069" y="11625"/>
                  </a:lnTo>
                  <a:cubicBezTo>
                    <a:pt x="9453" y="11625"/>
                    <a:pt x="9766" y="11312"/>
                    <a:pt x="9766" y="10928"/>
                  </a:cubicBezTo>
                  <a:lnTo>
                    <a:pt x="9766" y="1860"/>
                  </a:lnTo>
                  <a:cubicBezTo>
                    <a:pt x="9766" y="1476"/>
                    <a:pt x="9453" y="1163"/>
                    <a:pt x="9069" y="1163"/>
                  </a:cubicBezTo>
                  <a:lnTo>
                    <a:pt x="6278" y="1163"/>
                  </a:lnTo>
                  <a:lnTo>
                    <a:pt x="6278" y="698"/>
                  </a:lnTo>
                  <a:cubicBezTo>
                    <a:pt x="6278" y="313"/>
                    <a:pt x="5965" y="0"/>
                    <a:pt x="55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59"/>
            <p:cNvSpPr/>
            <p:nvPr/>
          </p:nvSpPr>
          <p:spPr>
            <a:xfrm>
              <a:off x="2707875" y="3138350"/>
              <a:ext cx="186025" cy="127900"/>
            </a:xfrm>
            <a:custGeom>
              <a:avLst/>
              <a:gdLst/>
              <a:ahLst/>
              <a:cxnLst/>
              <a:rect l="l" t="t" r="r" b="b"/>
              <a:pathLst>
                <a:path w="7441" h="5116" extrusionOk="0">
                  <a:moveTo>
                    <a:pt x="3724" y="1394"/>
                  </a:moveTo>
                  <a:cubicBezTo>
                    <a:pt x="3896" y="1394"/>
                    <a:pt x="4071" y="1458"/>
                    <a:pt x="4213" y="1600"/>
                  </a:cubicBezTo>
                  <a:cubicBezTo>
                    <a:pt x="4654" y="2040"/>
                    <a:pt x="4340" y="2791"/>
                    <a:pt x="3720" y="2791"/>
                  </a:cubicBezTo>
                  <a:cubicBezTo>
                    <a:pt x="3333" y="2791"/>
                    <a:pt x="3023" y="2478"/>
                    <a:pt x="3023" y="2093"/>
                  </a:cubicBezTo>
                  <a:cubicBezTo>
                    <a:pt x="3023" y="1672"/>
                    <a:pt x="3366" y="1394"/>
                    <a:pt x="3724" y="1394"/>
                  </a:cubicBezTo>
                  <a:close/>
                  <a:moveTo>
                    <a:pt x="3720" y="3262"/>
                  </a:moveTo>
                  <a:cubicBezTo>
                    <a:pt x="4526" y="3262"/>
                    <a:pt x="5208" y="3854"/>
                    <a:pt x="5326" y="4651"/>
                  </a:cubicBezTo>
                  <a:lnTo>
                    <a:pt x="2111" y="4651"/>
                  </a:lnTo>
                  <a:cubicBezTo>
                    <a:pt x="2229" y="3854"/>
                    <a:pt x="2911" y="3262"/>
                    <a:pt x="3720" y="3262"/>
                  </a:cubicBezTo>
                  <a:close/>
                  <a:moveTo>
                    <a:pt x="6743" y="466"/>
                  </a:moveTo>
                  <a:cubicBezTo>
                    <a:pt x="6870" y="466"/>
                    <a:pt x="6975" y="568"/>
                    <a:pt x="6975" y="698"/>
                  </a:cubicBezTo>
                  <a:lnTo>
                    <a:pt x="6975" y="4418"/>
                  </a:lnTo>
                  <a:cubicBezTo>
                    <a:pt x="6975" y="4545"/>
                    <a:pt x="6870" y="4651"/>
                    <a:pt x="6743" y="4651"/>
                  </a:cubicBezTo>
                  <a:lnTo>
                    <a:pt x="5801" y="4651"/>
                  </a:lnTo>
                  <a:cubicBezTo>
                    <a:pt x="5714" y="3888"/>
                    <a:pt x="5218" y="3234"/>
                    <a:pt x="4505" y="2946"/>
                  </a:cubicBezTo>
                  <a:cubicBezTo>
                    <a:pt x="4858" y="2620"/>
                    <a:pt x="4979" y="2115"/>
                    <a:pt x="4805" y="1665"/>
                  </a:cubicBezTo>
                  <a:cubicBezTo>
                    <a:pt x="4629" y="1219"/>
                    <a:pt x="4201" y="924"/>
                    <a:pt x="3720" y="924"/>
                  </a:cubicBezTo>
                  <a:cubicBezTo>
                    <a:pt x="3240" y="924"/>
                    <a:pt x="2812" y="1219"/>
                    <a:pt x="2635" y="1665"/>
                  </a:cubicBezTo>
                  <a:cubicBezTo>
                    <a:pt x="2462" y="2115"/>
                    <a:pt x="2583" y="2620"/>
                    <a:pt x="2936" y="2946"/>
                  </a:cubicBezTo>
                  <a:cubicBezTo>
                    <a:pt x="2223" y="3234"/>
                    <a:pt x="1727" y="3888"/>
                    <a:pt x="1640" y="4651"/>
                  </a:cubicBezTo>
                  <a:lnTo>
                    <a:pt x="698" y="4651"/>
                  </a:lnTo>
                  <a:cubicBezTo>
                    <a:pt x="571" y="4651"/>
                    <a:pt x="465" y="4545"/>
                    <a:pt x="465" y="4418"/>
                  </a:cubicBezTo>
                  <a:lnTo>
                    <a:pt x="465" y="698"/>
                  </a:lnTo>
                  <a:cubicBezTo>
                    <a:pt x="465" y="568"/>
                    <a:pt x="571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0" y="1"/>
                    <a:pt x="0" y="314"/>
                    <a:pt x="0" y="698"/>
                  </a:cubicBezTo>
                  <a:lnTo>
                    <a:pt x="0" y="4418"/>
                  </a:lnTo>
                  <a:cubicBezTo>
                    <a:pt x="0" y="4803"/>
                    <a:pt x="310" y="5116"/>
                    <a:pt x="698" y="5116"/>
                  </a:cubicBezTo>
                  <a:lnTo>
                    <a:pt x="6743" y="5116"/>
                  </a:lnTo>
                  <a:cubicBezTo>
                    <a:pt x="7127" y="5116"/>
                    <a:pt x="7440" y="4803"/>
                    <a:pt x="7440" y="4418"/>
                  </a:cubicBezTo>
                  <a:lnTo>
                    <a:pt x="7440" y="698"/>
                  </a:lnTo>
                  <a:cubicBezTo>
                    <a:pt x="7440" y="314"/>
                    <a:pt x="7127" y="1"/>
                    <a:pt x="67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59"/>
            <p:cNvSpPr/>
            <p:nvPr/>
          </p:nvSpPr>
          <p:spPr>
            <a:xfrm>
              <a:off x="2713675" y="3283675"/>
              <a:ext cx="174400" cy="11650"/>
            </a:xfrm>
            <a:custGeom>
              <a:avLst/>
              <a:gdLst/>
              <a:ahLst/>
              <a:cxnLst/>
              <a:rect l="l" t="t" r="r" b="b"/>
              <a:pathLst>
                <a:path w="6976" h="466" extrusionOk="0">
                  <a:moveTo>
                    <a:pt x="233" y="0"/>
                  </a:moveTo>
                  <a:cubicBezTo>
                    <a:pt x="103" y="0"/>
                    <a:pt x="1" y="102"/>
                    <a:pt x="1" y="233"/>
                  </a:cubicBezTo>
                  <a:cubicBezTo>
                    <a:pt x="1" y="360"/>
                    <a:pt x="103" y="465"/>
                    <a:pt x="233" y="465"/>
                  </a:cubicBezTo>
                  <a:lnTo>
                    <a:pt x="6743" y="465"/>
                  </a:lnTo>
                  <a:cubicBezTo>
                    <a:pt x="6871" y="465"/>
                    <a:pt x="6976" y="360"/>
                    <a:pt x="6976" y="233"/>
                  </a:cubicBezTo>
                  <a:cubicBezTo>
                    <a:pt x="6976" y="102"/>
                    <a:pt x="6871" y="0"/>
                    <a:pt x="67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59"/>
            <p:cNvSpPr/>
            <p:nvPr/>
          </p:nvSpPr>
          <p:spPr>
            <a:xfrm>
              <a:off x="2742750" y="3312725"/>
              <a:ext cx="116275" cy="11650"/>
            </a:xfrm>
            <a:custGeom>
              <a:avLst/>
              <a:gdLst/>
              <a:ahLst/>
              <a:cxnLst/>
              <a:rect l="l" t="t" r="r" b="b"/>
              <a:pathLst>
                <a:path w="4651" h="466" extrusionOk="0">
                  <a:moveTo>
                    <a:pt x="233" y="1"/>
                  </a:moveTo>
                  <a:cubicBezTo>
                    <a:pt x="103" y="1"/>
                    <a:pt x="0" y="103"/>
                    <a:pt x="0" y="233"/>
                  </a:cubicBezTo>
                  <a:cubicBezTo>
                    <a:pt x="0" y="360"/>
                    <a:pt x="103" y="466"/>
                    <a:pt x="233" y="466"/>
                  </a:cubicBezTo>
                  <a:lnTo>
                    <a:pt x="4418" y="466"/>
                  </a:lnTo>
                  <a:cubicBezTo>
                    <a:pt x="4545" y="466"/>
                    <a:pt x="4650" y="360"/>
                    <a:pt x="4650" y="233"/>
                  </a:cubicBezTo>
                  <a:cubicBezTo>
                    <a:pt x="4650" y="103"/>
                    <a:pt x="4545" y="1"/>
                    <a:pt x="44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1" name="Google Shape;891;p59"/>
          <p:cNvGrpSpPr/>
          <p:nvPr/>
        </p:nvGrpSpPr>
        <p:grpSpPr>
          <a:xfrm>
            <a:off x="4939925" y="3329264"/>
            <a:ext cx="340721" cy="370346"/>
            <a:chOff x="2976025" y="3068600"/>
            <a:chExt cx="267400" cy="290650"/>
          </a:xfrm>
        </p:grpSpPr>
        <p:sp>
          <p:nvSpPr>
            <p:cNvPr id="892" name="Google Shape;892;p59"/>
            <p:cNvSpPr/>
            <p:nvPr/>
          </p:nvSpPr>
          <p:spPr>
            <a:xfrm>
              <a:off x="2976025" y="3068600"/>
              <a:ext cx="267400" cy="290650"/>
            </a:xfrm>
            <a:custGeom>
              <a:avLst/>
              <a:gdLst/>
              <a:ahLst/>
              <a:cxnLst/>
              <a:rect l="l" t="t" r="r" b="b"/>
              <a:pathLst>
                <a:path w="10696" h="11626" extrusionOk="0">
                  <a:moveTo>
                    <a:pt x="9068" y="2326"/>
                  </a:moveTo>
                  <a:cubicBezTo>
                    <a:pt x="9195" y="2326"/>
                    <a:pt x="9301" y="2428"/>
                    <a:pt x="9301" y="2558"/>
                  </a:cubicBezTo>
                  <a:lnTo>
                    <a:pt x="9301" y="3721"/>
                  </a:lnTo>
                  <a:lnTo>
                    <a:pt x="7906" y="3721"/>
                  </a:lnTo>
                  <a:lnTo>
                    <a:pt x="7906" y="2326"/>
                  </a:lnTo>
                  <a:close/>
                  <a:moveTo>
                    <a:pt x="9998" y="4186"/>
                  </a:moveTo>
                  <a:cubicBezTo>
                    <a:pt x="10125" y="4186"/>
                    <a:pt x="10231" y="4288"/>
                    <a:pt x="10231" y="4418"/>
                  </a:cubicBezTo>
                  <a:lnTo>
                    <a:pt x="10231" y="7208"/>
                  </a:lnTo>
                  <a:cubicBezTo>
                    <a:pt x="10231" y="7335"/>
                    <a:pt x="10125" y="7441"/>
                    <a:pt x="9998" y="7441"/>
                  </a:cubicBezTo>
                  <a:lnTo>
                    <a:pt x="5348" y="7441"/>
                  </a:lnTo>
                  <a:cubicBezTo>
                    <a:pt x="5218" y="7441"/>
                    <a:pt x="5116" y="7335"/>
                    <a:pt x="5116" y="7208"/>
                  </a:cubicBezTo>
                  <a:lnTo>
                    <a:pt x="5116" y="4418"/>
                  </a:lnTo>
                  <a:cubicBezTo>
                    <a:pt x="5116" y="4288"/>
                    <a:pt x="5218" y="4186"/>
                    <a:pt x="5348" y="4186"/>
                  </a:cubicBezTo>
                  <a:close/>
                  <a:moveTo>
                    <a:pt x="7208" y="466"/>
                  </a:moveTo>
                  <a:cubicBezTo>
                    <a:pt x="7335" y="466"/>
                    <a:pt x="7441" y="568"/>
                    <a:pt x="7441" y="698"/>
                  </a:cubicBezTo>
                  <a:lnTo>
                    <a:pt x="7441" y="3721"/>
                  </a:lnTo>
                  <a:lnTo>
                    <a:pt x="5348" y="3721"/>
                  </a:lnTo>
                  <a:cubicBezTo>
                    <a:pt x="4964" y="3721"/>
                    <a:pt x="4651" y="4034"/>
                    <a:pt x="4651" y="4418"/>
                  </a:cubicBezTo>
                  <a:lnTo>
                    <a:pt x="4651" y="7208"/>
                  </a:lnTo>
                  <a:cubicBezTo>
                    <a:pt x="4651" y="7593"/>
                    <a:pt x="4964" y="7906"/>
                    <a:pt x="5348" y="7906"/>
                  </a:cubicBezTo>
                  <a:lnTo>
                    <a:pt x="7441" y="7906"/>
                  </a:lnTo>
                  <a:lnTo>
                    <a:pt x="7441" y="9068"/>
                  </a:lnTo>
                  <a:cubicBezTo>
                    <a:pt x="7441" y="9195"/>
                    <a:pt x="7335" y="9301"/>
                    <a:pt x="7208" y="9301"/>
                  </a:cubicBezTo>
                  <a:lnTo>
                    <a:pt x="698" y="9301"/>
                  </a:lnTo>
                  <a:cubicBezTo>
                    <a:pt x="568" y="9301"/>
                    <a:pt x="466" y="9195"/>
                    <a:pt x="466" y="9068"/>
                  </a:cubicBezTo>
                  <a:lnTo>
                    <a:pt x="466" y="698"/>
                  </a:lnTo>
                  <a:cubicBezTo>
                    <a:pt x="466" y="568"/>
                    <a:pt x="568" y="466"/>
                    <a:pt x="698" y="466"/>
                  </a:cubicBezTo>
                  <a:close/>
                  <a:moveTo>
                    <a:pt x="9301" y="7906"/>
                  </a:moveTo>
                  <a:lnTo>
                    <a:pt x="9301" y="10928"/>
                  </a:lnTo>
                  <a:cubicBezTo>
                    <a:pt x="9301" y="11055"/>
                    <a:pt x="9195" y="11161"/>
                    <a:pt x="9068" y="11161"/>
                  </a:cubicBezTo>
                  <a:lnTo>
                    <a:pt x="2558" y="11161"/>
                  </a:lnTo>
                  <a:cubicBezTo>
                    <a:pt x="2428" y="11161"/>
                    <a:pt x="2326" y="11055"/>
                    <a:pt x="2326" y="10928"/>
                  </a:cubicBezTo>
                  <a:lnTo>
                    <a:pt x="2326" y="9766"/>
                  </a:lnTo>
                  <a:lnTo>
                    <a:pt x="7208" y="9766"/>
                  </a:lnTo>
                  <a:cubicBezTo>
                    <a:pt x="7593" y="9766"/>
                    <a:pt x="7906" y="9453"/>
                    <a:pt x="7906" y="9068"/>
                  </a:cubicBezTo>
                  <a:lnTo>
                    <a:pt x="7906" y="7906"/>
                  </a:lnTo>
                  <a:close/>
                  <a:moveTo>
                    <a:pt x="698" y="1"/>
                  </a:moveTo>
                  <a:cubicBezTo>
                    <a:pt x="314" y="1"/>
                    <a:pt x="1" y="314"/>
                    <a:pt x="1" y="698"/>
                  </a:cubicBezTo>
                  <a:lnTo>
                    <a:pt x="1" y="9068"/>
                  </a:lnTo>
                  <a:cubicBezTo>
                    <a:pt x="1" y="9453"/>
                    <a:pt x="314" y="9766"/>
                    <a:pt x="698" y="9766"/>
                  </a:cubicBezTo>
                  <a:lnTo>
                    <a:pt x="1861" y="9766"/>
                  </a:lnTo>
                  <a:lnTo>
                    <a:pt x="1861" y="10928"/>
                  </a:lnTo>
                  <a:cubicBezTo>
                    <a:pt x="1861" y="11313"/>
                    <a:pt x="2174" y="11626"/>
                    <a:pt x="2558" y="11626"/>
                  </a:cubicBezTo>
                  <a:lnTo>
                    <a:pt x="9068" y="11626"/>
                  </a:lnTo>
                  <a:cubicBezTo>
                    <a:pt x="9453" y="11626"/>
                    <a:pt x="9766" y="11313"/>
                    <a:pt x="9766" y="10928"/>
                  </a:cubicBezTo>
                  <a:lnTo>
                    <a:pt x="9766" y="7906"/>
                  </a:lnTo>
                  <a:lnTo>
                    <a:pt x="9998" y="7906"/>
                  </a:lnTo>
                  <a:cubicBezTo>
                    <a:pt x="10383" y="7906"/>
                    <a:pt x="10696" y="7593"/>
                    <a:pt x="10696" y="7208"/>
                  </a:cubicBezTo>
                  <a:lnTo>
                    <a:pt x="10696" y="4418"/>
                  </a:lnTo>
                  <a:cubicBezTo>
                    <a:pt x="10696" y="4034"/>
                    <a:pt x="10383" y="3721"/>
                    <a:pt x="9998" y="3721"/>
                  </a:cubicBezTo>
                  <a:lnTo>
                    <a:pt x="9766" y="3721"/>
                  </a:lnTo>
                  <a:lnTo>
                    <a:pt x="9766" y="2558"/>
                  </a:lnTo>
                  <a:cubicBezTo>
                    <a:pt x="9766" y="2174"/>
                    <a:pt x="9453" y="1861"/>
                    <a:pt x="9068" y="1861"/>
                  </a:cubicBezTo>
                  <a:lnTo>
                    <a:pt x="7906" y="1861"/>
                  </a:lnTo>
                  <a:lnTo>
                    <a:pt x="7906" y="698"/>
                  </a:lnTo>
                  <a:cubicBezTo>
                    <a:pt x="7906" y="314"/>
                    <a:pt x="7593" y="1"/>
                    <a:pt x="7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59"/>
            <p:cNvSpPr/>
            <p:nvPr/>
          </p:nvSpPr>
          <p:spPr>
            <a:xfrm>
              <a:off x="2997275" y="3090475"/>
              <a:ext cx="62100" cy="60900"/>
            </a:xfrm>
            <a:custGeom>
              <a:avLst/>
              <a:gdLst/>
              <a:ahLst/>
              <a:cxnLst/>
              <a:rect l="l" t="t" r="r" b="b"/>
              <a:pathLst>
                <a:path w="2484" h="2436" extrusionOk="0">
                  <a:moveTo>
                    <a:pt x="1243" y="561"/>
                  </a:moveTo>
                  <a:lnTo>
                    <a:pt x="1900" y="1218"/>
                  </a:lnTo>
                  <a:lnTo>
                    <a:pt x="1243" y="1878"/>
                  </a:lnTo>
                  <a:lnTo>
                    <a:pt x="583" y="1218"/>
                  </a:lnTo>
                  <a:lnTo>
                    <a:pt x="1243" y="561"/>
                  </a:lnTo>
                  <a:close/>
                  <a:moveTo>
                    <a:pt x="1243" y="1"/>
                  </a:moveTo>
                  <a:cubicBezTo>
                    <a:pt x="1184" y="1"/>
                    <a:pt x="1125" y="23"/>
                    <a:pt x="1079" y="68"/>
                  </a:cubicBezTo>
                  <a:lnTo>
                    <a:pt x="93" y="1054"/>
                  </a:lnTo>
                  <a:cubicBezTo>
                    <a:pt x="0" y="1144"/>
                    <a:pt x="0" y="1292"/>
                    <a:pt x="93" y="1382"/>
                  </a:cubicBezTo>
                  <a:lnTo>
                    <a:pt x="1079" y="2368"/>
                  </a:lnTo>
                  <a:cubicBezTo>
                    <a:pt x="1124" y="2413"/>
                    <a:pt x="1183" y="2436"/>
                    <a:pt x="1243" y="2436"/>
                  </a:cubicBezTo>
                  <a:cubicBezTo>
                    <a:pt x="1303" y="2436"/>
                    <a:pt x="1362" y="2413"/>
                    <a:pt x="1407" y="2368"/>
                  </a:cubicBezTo>
                  <a:lnTo>
                    <a:pt x="2393" y="1382"/>
                  </a:lnTo>
                  <a:cubicBezTo>
                    <a:pt x="2483" y="1292"/>
                    <a:pt x="2483" y="1144"/>
                    <a:pt x="2393" y="1054"/>
                  </a:cubicBezTo>
                  <a:lnTo>
                    <a:pt x="1407" y="68"/>
                  </a:lnTo>
                  <a:cubicBezTo>
                    <a:pt x="1361" y="23"/>
                    <a:pt x="1302" y="1"/>
                    <a:pt x="12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59"/>
            <p:cNvSpPr/>
            <p:nvPr/>
          </p:nvSpPr>
          <p:spPr>
            <a:xfrm>
              <a:off x="3136775" y="3183475"/>
              <a:ext cx="62100" cy="60900"/>
            </a:xfrm>
            <a:custGeom>
              <a:avLst/>
              <a:gdLst/>
              <a:ahLst/>
              <a:cxnLst/>
              <a:rect l="l" t="t" r="r" b="b"/>
              <a:pathLst>
                <a:path w="2484" h="2436" extrusionOk="0">
                  <a:moveTo>
                    <a:pt x="1243" y="558"/>
                  </a:moveTo>
                  <a:lnTo>
                    <a:pt x="1900" y="1218"/>
                  </a:lnTo>
                  <a:lnTo>
                    <a:pt x="1243" y="1875"/>
                  </a:lnTo>
                  <a:lnTo>
                    <a:pt x="583" y="1218"/>
                  </a:lnTo>
                  <a:lnTo>
                    <a:pt x="1243" y="558"/>
                  </a:lnTo>
                  <a:close/>
                  <a:moveTo>
                    <a:pt x="1243" y="1"/>
                  </a:moveTo>
                  <a:cubicBezTo>
                    <a:pt x="1184" y="1"/>
                    <a:pt x="1125" y="23"/>
                    <a:pt x="1079" y="68"/>
                  </a:cubicBezTo>
                  <a:lnTo>
                    <a:pt x="93" y="1054"/>
                  </a:lnTo>
                  <a:cubicBezTo>
                    <a:pt x="0" y="1144"/>
                    <a:pt x="0" y="1293"/>
                    <a:pt x="93" y="1382"/>
                  </a:cubicBezTo>
                  <a:lnTo>
                    <a:pt x="1079" y="2368"/>
                  </a:lnTo>
                  <a:cubicBezTo>
                    <a:pt x="1124" y="2413"/>
                    <a:pt x="1184" y="2436"/>
                    <a:pt x="1243" y="2436"/>
                  </a:cubicBezTo>
                  <a:cubicBezTo>
                    <a:pt x="1303" y="2436"/>
                    <a:pt x="1363" y="2413"/>
                    <a:pt x="1408" y="2368"/>
                  </a:cubicBezTo>
                  <a:lnTo>
                    <a:pt x="2393" y="1382"/>
                  </a:lnTo>
                  <a:cubicBezTo>
                    <a:pt x="2483" y="1293"/>
                    <a:pt x="2483" y="1144"/>
                    <a:pt x="2393" y="1054"/>
                  </a:cubicBezTo>
                  <a:lnTo>
                    <a:pt x="1408" y="68"/>
                  </a:lnTo>
                  <a:cubicBezTo>
                    <a:pt x="1361" y="23"/>
                    <a:pt x="1302" y="1"/>
                    <a:pt x="12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59"/>
            <p:cNvSpPr/>
            <p:nvPr/>
          </p:nvSpPr>
          <p:spPr>
            <a:xfrm>
              <a:off x="3074850" y="3115100"/>
              <a:ext cx="75575" cy="11650"/>
            </a:xfrm>
            <a:custGeom>
              <a:avLst/>
              <a:gdLst/>
              <a:ahLst/>
              <a:cxnLst/>
              <a:rect l="l" t="t" r="r" b="b"/>
              <a:pathLst>
                <a:path w="3023" h="466" extrusionOk="0">
                  <a:moveTo>
                    <a:pt x="233" y="1"/>
                  </a:moveTo>
                  <a:cubicBezTo>
                    <a:pt x="102" y="1"/>
                    <a:pt x="0" y="103"/>
                    <a:pt x="0" y="233"/>
                  </a:cubicBezTo>
                  <a:cubicBezTo>
                    <a:pt x="0" y="360"/>
                    <a:pt x="102" y="466"/>
                    <a:pt x="233" y="466"/>
                  </a:cubicBezTo>
                  <a:lnTo>
                    <a:pt x="2790" y="466"/>
                  </a:lnTo>
                  <a:cubicBezTo>
                    <a:pt x="2917" y="466"/>
                    <a:pt x="3023" y="360"/>
                    <a:pt x="3023" y="233"/>
                  </a:cubicBezTo>
                  <a:cubicBezTo>
                    <a:pt x="3023" y="103"/>
                    <a:pt x="2917" y="1"/>
                    <a:pt x="27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59"/>
            <p:cNvSpPr/>
            <p:nvPr/>
          </p:nvSpPr>
          <p:spPr>
            <a:xfrm>
              <a:off x="2999275" y="3173225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1"/>
                  </a:moveTo>
                  <a:cubicBezTo>
                    <a:pt x="103" y="1"/>
                    <a:pt x="1" y="103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2791" y="466"/>
                  </a:lnTo>
                  <a:cubicBezTo>
                    <a:pt x="2918" y="466"/>
                    <a:pt x="3023" y="360"/>
                    <a:pt x="3023" y="233"/>
                  </a:cubicBezTo>
                  <a:cubicBezTo>
                    <a:pt x="3023" y="103"/>
                    <a:pt x="2918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59"/>
            <p:cNvSpPr/>
            <p:nvPr/>
          </p:nvSpPr>
          <p:spPr>
            <a:xfrm>
              <a:off x="2999275" y="3208100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1"/>
                  </a:moveTo>
                  <a:cubicBezTo>
                    <a:pt x="103" y="1"/>
                    <a:pt x="1" y="103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2791" y="466"/>
                  </a:lnTo>
                  <a:cubicBezTo>
                    <a:pt x="2918" y="466"/>
                    <a:pt x="3023" y="360"/>
                    <a:pt x="3023" y="233"/>
                  </a:cubicBezTo>
                  <a:cubicBezTo>
                    <a:pt x="3023" y="103"/>
                    <a:pt x="2918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59"/>
            <p:cNvSpPr/>
            <p:nvPr/>
          </p:nvSpPr>
          <p:spPr>
            <a:xfrm>
              <a:off x="2999275" y="3242975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1"/>
                  </a:moveTo>
                  <a:cubicBezTo>
                    <a:pt x="103" y="1"/>
                    <a:pt x="1" y="103"/>
                    <a:pt x="1" y="233"/>
                  </a:cubicBezTo>
                  <a:cubicBezTo>
                    <a:pt x="1" y="360"/>
                    <a:pt x="103" y="466"/>
                    <a:pt x="233" y="466"/>
                  </a:cubicBezTo>
                  <a:lnTo>
                    <a:pt x="2791" y="466"/>
                  </a:lnTo>
                  <a:cubicBezTo>
                    <a:pt x="2918" y="466"/>
                    <a:pt x="3023" y="360"/>
                    <a:pt x="3023" y="233"/>
                  </a:cubicBezTo>
                  <a:cubicBezTo>
                    <a:pt x="3023" y="103"/>
                    <a:pt x="2918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9" name="Google Shape;899;p59"/>
          <p:cNvGrpSpPr/>
          <p:nvPr/>
        </p:nvGrpSpPr>
        <p:grpSpPr>
          <a:xfrm>
            <a:off x="3864103" y="3366279"/>
            <a:ext cx="370378" cy="333331"/>
            <a:chOff x="3671600" y="2732475"/>
            <a:chExt cx="290675" cy="261600"/>
          </a:xfrm>
        </p:grpSpPr>
        <p:sp>
          <p:nvSpPr>
            <p:cNvPr id="900" name="Google Shape;900;p59"/>
            <p:cNvSpPr/>
            <p:nvPr/>
          </p:nvSpPr>
          <p:spPr>
            <a:xfrm>
              <a:off x="3671600" y="2732475"/>
              <a:ext cx="290675" cy="261600"/>
            </a:xfrm>
            <a:custGeom>
              <a:avLst/>
              <a:gdLst/>
              <a:ahLst/>
              <a:cxnLst/>
              <a:rect l="l" t="t" r="r" b="b"/>
              <a:pathLst>
                <a:path w="11627" h="10464" extrusionOk="0">
                  <a:moveTo>
                    <a:pt x="10929" y="466"/>
                  </a:moveTo>
                  <a:cubicBezTo>
                    <a:pt x="11059" y="466"/>
                    <a:pt x="11161" y="568"/>
                    <a:pt x="11161" y="698"/>
                  </a:cubicBezTo>
                  <a:lnTo>
                    <a:pt x="11161" y="7208"/>
                  </a:lnTo>
                  <a:cubicBezTo>
                    <a:pt x="11161" y="7335"/>
                    <a:pt x="11059" y="7441"/>
                    <a:pt x="10929" y="7441"/>
                  </a:cubicBezTo>
                  <a:lnTo>
                    <a:pt x="698" y="7441"/>
                  </a:lnTo>
                  <a:cubicBezTo>
                    <a:pt x="571" y="7441"/>
                    <a:pt x="466" y="7335"/>
                    <a:pt x="466" y="7208"/>
                  </a:cubicBezTo>
                  <a:lnTo>
                    <a:pt x="466" y="698"/>
                  </a:lnTo>
                  <a:cubicBezTo>
                    <a:pt x="466" y="568"/>
                    <a:pt x="571" y="466"/>
                    <a:pt x="698" y="466"/>
                  </a:cubicBezTo>
                  <a:close/>
                  <a:moveTo>
                    <a:pt x="7674" y="7906"/>
                  </a:moveTo>
                  <a:lnTo>
                    <a:pt x="7674" y="8603"/>
                  </a:lnTo>
                  <a:lnTo>
                    <a:pt x="3953" y="8603"/>
                  </a:lnTo>
                  <a:lnTo>
                    <a:pt x="3953" y="7906"/>
                  </a:lnTo>
                  <a:close/>
                  <a:moveTo>
                    <a:pt x="3488" y="7906"/>
                  </a:moveTo>
                  <a:lnTo>
                    <a:pt x="3488" y="9998"/>
                  </a:lnTo>
                  <a:lnTo>
                    <a:pt x="2558" y="9998"/>
                  </a:lnTo>
                  <a:lnTo>
                    <a:pt x="2558" y="7906"/>
                  </a:lnTo>
                  <a:close/>
                  <a:moveTo>
                    <a:pt x="7674" y="9068"/>
                  </a:moveTo>
                  <a:lnTo>
                    <a:pt x="7674" y="9998"/>
                  </a:lnTo>
                  <a:lnTo>
                    <a:pt x="3953" y="9998"/>
                  </a:lnTo>
                  <a:lnTo>
                    <a:pt x="3953" y="9068"/>
                  </a:lnTo>
                  <a:close/>
                  <a:moveTo>
                    <a:pt x="9069" y="7906"/>
                  </a:moveTo>
                  <a:lnTo>
                    <a:pt x="9069" y="9998"/>
                  </a:lnTo>
                  <a:lnTo>
                    <a:pt x="8139" y="9998"/>
                  </a:lnTo>
                  <a:lnTo>
                    <a:pt x="8139" y="7906"/>
                  </a:lnTo>
                  <a:close/>
                  <a:moveTo>
                    <a:pt x="698" y="1"/>
                  </a:moveTo>
                  <a:cubicBezTo>
                    <a:pt x="314" y="1"/>
                    <a:pt x="1" y="311"/>
                    <a:pt x="1" y="698"/>
                  </a:cubicBezTo>
                  <a:lnTo>
                    <a:pt x="1" y="7208"/>
                  </a:lnTo>
                  <a:cubicBezTo>
                    <a:pt x="1" y="7593"/>
                    <a:pt x="314" y="7906"/>
                    <a:pt x="698" y="7906"/>
                  </a:cubicBezTo>
                  <a:lnTo>
                    <a:pt x="2093" y="7906"/>
                  </a:lnTo>
                  <a:lnTo>
                    <a:pt x="2093" y="8603"/>
                  </a:lnTo>
                  <a:lnTo>
                    <a:pt x="931" y="8603"/>
                  </a:lnTo>
                  <a:cubicBezTo>
                    <a:pt x="804" y="8603"/>
                    <a:pt x="698" y="8706"/>
                    <a:pt x="698" y="8836"/>
                  </a:cubicBezTo>
                  <a:cubicBezTo>
                    <a:pt x="698" y="8963"/>
                    <a:pt x="804" y="9068"/>
                    <a:pt x="931" y="9068"/>
                  </a:cubicBezTo>
                  <a:lnTo>
                    <a:pt x="2093" y="9068"/>
                  </a:lnTo>
                  <a:lnTo>
                    <a:pt x="2093" y="9998"/>
                  </a:lnTo>
                  <a:lnTo>
                    <a:pt x="233" y="9998"/>
                  </a:lnTo>
                  <a:cubicBezTo>
                    <a:pt x="106" y="9998"/>
                    <a:pt x="1" y="10101"/>
                    <a:pt x="1" y="10231"/>
                  </a:cubicBezTo>
                  <a:cubicBezTo>
                    <a:pt x="1" y="10358"/>
                    <a:pt x="106" y="10463"/>
                    <a:pt x="233" y="10463"/>
                  </a:cubicBezTo>
                  <a:lnTo>
                    <a:pt x="11394" y="10463"/>
                  </a:lnTo>
                  <a:cubicBezTo>
                    <a:pt x="11524" y="10463"/>
                    <a:pt x="11626" y="10358"/>
                    <a:pt x="11626" y="10231"/>
                  </a:cubicBezTo>
                  <a:cubicBezTo>
                    <a:pt x="11626" y="10101"/>
                    <a:pt x="11524" y="9998"/>
                    <a:pt x="11394" y="9998"/>
                  </a:cubicBezTo>
                  <a:lnTo>
                    <a:pt x="9534" y="9998"/>
                  </a:lnTo>
                  <a:lnTo>
                    <a:pt x="9534" y="9068"/>
                  </a:lnTo>
                  <a:lnTo>
                    <a:pt x="10696" y="9068"/>
                  </a:lnTo>
                  <a:cubicBezTo>
                    <a:pt x="10826" y="9068"/>
                    <a:pt x="10929" y="8963"/>
                    <a:pt x="10929" y="8836"/>
                  </a:cubicBezTo>
                  <a:cubicBezTo>
                    <a:pt x="10929" y="8706"/>
                    <a:pt x="10826" y="8603"/>
                    <a:pt x="10696" y="8603"/>
                  </a:cubicBezTo>
                  <a:lnTo>
                    <a:pt x="9534" y="8603"/>
                  </a:lnTo>
                  <a:lnTo>
                    <a:pt x="9534" y="7906"/>
                  </a:lnTo>
                  <a:lnTo>
                    <a:pt x="10929" y="7906"/>
                  </a:lnTo>
                  <a:cubicBezTo>
                    <a:pt x="11316" y="7906"/>
                    <a:pt x="11626" y="7593"/>
                    <a:pt x="11626" y="7208"/>
                  </a:cubicBezTo>
                  <a:lnTo>
                    <a:pt x="11626" y="698"/>
                  </a:lnTo>
                  <a:cubicBezTo>
                    <a:pt x="11626" y="311"/>
                    <a:pt x="11316" y="1"/>
                    <a:pt x="10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59"/>
            <p:cNvSpPr/>
            <p:nvPr/>
          </p:nvSpPr>
          <p:spPr>
            <a:xfrm>
              <a:off x="3700675" y="2761550"/>
              <a:ext cx="232525" cy="139525"/>
            </a:xfrm>
            <a:custGeom>
              <a:avLst/>
              <a:gdLst/>
              <a:ahLst/>
              <a:cxnLst/>
              <a:rect l="l" t="t" r="r" b="b"/>
              <a:pathLst>
                <a:path w="9301" h="5581" extrusionOk="0">
                  <a:moveTo>
                    <a:pt x="8836" y="465"/>
                  </a:moveTo>
                  <a:lnTo>
                    <a:pt x="8836" y="5115"/>
                  </a:lnTo>
                  <a:lnTo>
                    <a:pt x="465" y="5115"/>
                  </a:lnTo>
                  <a:lnTo>
                    <a:pt x="465" y="465"/>
                  </a:lnTo>
                  <a:close/>
                  <a:moveTo>
                    <a:pt x="233" y="0"/>
                  </a:moveTo>
                  <a:cubicBezTo>
                    <a:pt x="106" y="0"/>
                    <a:pt x="0" y="102"/>
                    <a:pt x="0" y="233"/>
                  </a:cubicBezTo>
                  <a:lnTo>
                    <a:pt x="0" y="5348"/>
                  </a:lnTo>
                  <a:cubicBezTo>
                    <a:pt x="0" y="5475"/>
                    <a:pt x="106" y="5580"/>
                    <a:pt x="233" y="5580"/>
                  </a:cubicBezTo>
                  <a:lnTo>
                    <a:pt x="9068" y="5580"/>
                  </a:lnTo>
                  <a:cubicBezTo>
                    <a:pt x="9198" y="5580"/>
                    <a:pt x="9301" y="5475"/>
                    <a:pt x="9301" y="5348"/>
                  </a:cubicBezTo>
                  <a:lnTo>
                    <a:pt x="9301" y="233"/>
                  </a:lnTo>
                  <a:cubicBezTo>
                    <a:pt x="9301" y="102"/>
                    <a:pt x="9198" y="0"/>
                    <a:pt x="90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59"/>
            <p:cNvSpPr/>
            <p:nvPr/>
          </p:nvSpPr>
          <p:spPr>
            <a:xfrm>
              <a:off x="3729725" y="2790550"/>
              <a:ext cx="84675" cy="81450"/>
            </a:xfrm>
            <a:custGeom>
              <a:avLst/>
              <a:gdLst/>
              <a:ahLst/>
              <a:cxnLst/>
              <a:rect l="l" t="t" r="r" b="b"/>
              <a:pathLst>
                <a:path w="3387" h="3258" extrusionOk="0">
                  <a:moveTo>
                    <a:pt x="1628" y="468"/>
                  </a:moveTo>
                  <a:cubicBezTo>
                    <a:pt x="2100" y="468"/>
                    <a:pt x="2524" y="750"/>
                    <a:pt x="2704" y="1184"/>
                  </a:cubicBezTo>
                  <a:cubicBezTo>
                    <a:pt x="2884" y="1618"/>
                    <a:pt x="2785" y="2117"/>
                    <a:pt x="2450" y="2452"/>
                  </a:cubicBezTo>
                  <a:cubicBezTo>
                    <a:pt x="2228" y="2673"/>
                    <a:pt x="1932" y="2791"/>
                    <a:pt x="1630" y="2791"/>
                  </a:cubicBezTo>
                  <a:cubicBezTo>
                    <a:pt x="1480" y="2791"/>
                    <a:pt x="1329" y="2762"/>
                    <a:pt x="1185" y="2703"/>
                  </a:cubicBezTo>
                  <a:cubicBezTo>
                    <a:pt x="751" y="2523"/>
                    <a:pt x="466" y="2098"/>
                    <a:pt x="466" y="1630"/>
                  </a:cubicBezTo>
                  <a:cubicBezTo>
                    <a:pt x="466" y="985"/>
                    <a:pt x="987" y="468"/>
                    <a:pt x="1628" y="468"/>
                  </a:cubicBezTo>
                  <a:close/>
                  <a:moveTo>
                    <a:pt x="1628" y="0"/>
                  </a:moveTo>
                  <a:cubicBezTo>
                    <a:pt x="1419" y="0"/>
                    <a:pt x="1207" y="41"/>
                    <a:pt x="1005" y="124"/>
                  </a:cubicBezTo>
                  <a:cubicBezTo>
                    <a:pt x="398" y="378"/>
                    <a:pt x="1" y="970"/>
                    <a:pt x="1" y="1630"/>
                  </a:cubicBezTo>
                  <a:cubicBezTo>
                    <a:pt x="1" y="2526"/>
                    <a:pt x="729" y="3258"/>
                    <a:pt x="1628" y="3258"/>
                  </a:cubicBezTo>
                  <a:cubicBezTo>
                    <a:pt x="2289" y="3258"/>
                    <a:pt x="2881" y="2861"/>
                    <a:pt x="3132" y="2250"/>
                  </a:cubicBezTo>
                  <a:cubicBezTo>
                    <a:pt x="3386" y="1643"/>
                    <a:pt x="3247" y="942"/>
                    <a:pt x="2779" y="477"/>
                  </a:cubicBezTo>
                  <a:cubicBezTo>
                    <a:pt x="2467" y="166"/>
                    <a:pt x="2052" y="0"/>
                    <a:pt x="16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59"/>
            <p:cNvSpPr/>
            <p:nvPr/>
          </p:nvSpPr>
          <p:spPr>
            <a:xfrm>
              <a:off x="3828550" y="2796425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0"/>
                  </a:moveTo>
                  <a:cubicBezTo>
                    <a:pt x="106" y="0"/>
                    <a:pt x="0" y="102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2791" y="465"/>
                  </a:lnTo>
                  <a:cubicBezTo>
                    <a:pt x="2921" y="465"/>
                    <a:pt x="3023" y="360"/>
                    <a:pt x="3023" y="233"/>
                  </a:cubicBezTo>
                  <a:cubicBezTo>
                    <a:pt x="3023" y="102"/>
                    <a:pt x="2921" y="0"/>
                    <a:pt x="27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59"/>
            <p:cNvSpPr/>
            <p:nvPr/>
          </p:nvSpPr>
          <p:spPr>
            <a:xfrm>
              <a:off x="3828550" y="2825475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2791" y="466"/>
                  </a:lnTo>
                  <a:cubicBezTo>
                    <a:pt x="2921" y="466"/>
                    <a:pt x="3023" y="360"/>
                    <a:pt x="3023" y="233"/>
                  </a:cubicBezTo>
                  <a:cubicBezTo>
                    <a:pt x="3023" y="103"/>
                    <a:pt x="2921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59"/>
            <p:cNvSpPr/>
            <p:nvPr/>
          </p:nvSpPr>
          <p:spPr>
            <a:xfrm>
              <a:off x="3828550" y="2854550"/>
              <a:ext cx="75600" cy="11650"/>
            </a:xfrm>
            <a:custGeom>
              <a:avLst/>
              <a:gdLst/>
              <a:ahLst/>
              <a:cxnLst/>
              <a:rect l="l" t="t" r="r" b="b"/>
              <a:pathLst>
                <a:path w="3024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2791" y="465"/>
                  </a:lnTo>
                  <a:cubicBezTo>
                    <a:pt x="2921" y="465"/>
                    <a:pt x="3023" y="360"/>
                    <a:pt x="3023" y="233"/>
                  </a:cubicBezTo>
                  <a:cubicBezTo>
                    <a:pt x="3023" y="103"/>
                    <a:pt x="2921" y="0"/>
                    <a:pt x="27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6" name="Google Shape;906;p59"/>
          <p:cNvGrpSpPr/>
          <p:nvPr/>
        </p:nvGrpSpPr>
        <p:grpSpPr>
          <a:xfrm>
            <a:off x="4402077" y="3336654"/>
            <a:ext cx="370251" cy="362956"/>
            <a:chOff x="3296575" y="3094800"/>
            <a:chExt cx="290575" cy="284850"/>
          </a:xfrm>
        </p:grpSpPr>
        <p:sp>
          <p:nvSpPr>
            <p:cNvPr id="907" name="Google Shape;907;p59"/>
            <p:cNvSpPr/>
            <p:nvPr/>
          </p:nvSpPr>
          <p:spPr>
            <a:xfrm>
              <a:off x="3296575" y="3094800"/>
              <a:ext cx="290575" cy="284850"/>
            </a:xfrm>
            <a:custGeom>
              <a:avLst/>
              <a:gdLst/>
              <a:ahLst/>
              <a:cxnLst/>
              <a:rect l="l" t="t" r="r" b="b"/>
              <a:pathLst>
                <a:path w="11623" h="11394" extrusionOk="0">
                  <a:moveTo>
                    <a:pt x="233" y="0"/>
                  </a:moveTo>
                  <a:cubicBezTo>
                    <a:pt x="103" y="0"/>
                    <a:pt x="1" y="103"/>
                    <a:pt x="1" y="233"/>
                  </a:cubicBezTo>
                  <a:lnTo>
                    <a:pt x="1" y="10696"/>
                  </a:lnTo>
                  <a:cubicBezTo>
                    <a:pt x="1" y="11080"/>
                    <a:pt x="311" y="11393"/>
                    <a:pt x="698" y="11393"/>
                  </a:cubicBezTo>
                  <a:lnTo>
                    <a:pt x="11393" y="11393"/>
                  </a:lnTo>
                  <a:cubicBezTo>
                    <a:pt x="11520" y="11393"/>
                    <a:pt x="11623" y="11288"/>
                    <a:pt x="11623" y="11161"/>
                  </a:cubicBezTo>
                  <a:cubicBezTo>
                    <a:pt x="11623" y="11030"/>
                    <a:pt x="11520" y="10928"/>
                    <a:pt x="11393" y="10928"/>
                  </a:cubicBezTo>
                  <a:lnTo>
                    <a:pt x="698" y="10928"/>
                  </a:lnTo>
                  <a:cubicBezTo>
                    <a:pt x="568" y="10928"/>
                    <a:pt x="466" y="10823"/>
                    <a:pt x="466" y="10696"/>
                  </a:cubicBezTo>
                  <a:lnTo>
                    <a:pt x="466" y="233"/>
                  </a:lnTo>
                  <a:cubicBezTo>
                    <a:pt x="466" y="103"/>
                    <a:pt x="360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59"/>
            <p:cNvSpPr/>
            <p:nvPr/>
          </p:nvSpPr>
          <p:spPr>
            <a:xfrm>
              <a:off x="3331450" y="3106425"/>
              <a:ext cx="151150" cy="58150"/>
            </a:xfrm>
            <a:custGeom>
              <a:avLst/>
              <a:gdLst/>
              <a:ahLst/>
              <a:cxnLst/>
              <a:rect l="l" t="t" r="r" b="b"/>
              <a:pathLst>
                <a:path w="6046" h="2326" extrusionOk="0">
                  <a:moveTo>
                    <a:pt x="5348" y="465"/>
                  </a:moveTo>
                  <a:cubicBezTo>
                    <a:pt x="5475" y="465"/>
                    <a:pt x="5581" y="568"/>
                    <a:pt x="5581" y="698"/>
                  </a:cubicBezTo>
                  <a:lnTo>
                    <a:pt x="5581" y="1628"/>
                  </a:lnTo>
                  <a:cubicBezTo>
                    <a:pt x="5581" y="1755"/>
                    <a:pt x="5475" y="1860"/>
                    <a:pt x="5348" y="1860"/>
                  </a:cubicBezTo>
                  <a:lnTo>
                    <a:pt x="698" y="1860"/>
                  </a:lnTo>
                  <a:cubicBezTo>
                    <a:pt x="568" y="1860"/>
                    <a:pt x="466" y="1755"/>
                    <a:pt x="466" y="1628"/>
                  </a:cubicBezTo>
                  <a:lnTo>
                    <a:pt x="466" y="698"/>
                  </a:lnTo>
                  <a:cubicBezTo>
                    <a:pt x="466" y="568"/>
                    <a:pt x="568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1" y="0"/>
                    <a:pt x="1" y="310"/>
                    <a:pt x="1" y="698"/>
                  </a:cubicBezTo>
                  <a:lnTo>
                    <a:pt x="1" y="1628"/>
                  </a:lnTo>
                  <a:cubicBezTo>
                    <a:pt x="1" y="2012"/>
                    <a:pt x="311" y="2325"/>
                    <a:pt x="698" y="2325"/>
                  </a:cubicBezTo>
                  <a:lnTo>
                    <a:pt x="5348" y="2325"/>
                  </a:lnTo>
                  <a:cubicBezTo>
                    <a:pt x="5733" y="2325"/>
                    <a:pt x="6046" y="2012"/>
                    <a:pt x="6046" y="1628"/>
                  </a:cubicBezTo>
                  <a:lnTo>
                    <a:pt x="6046" y="698"/>
                  </a:lnTo>
                  <a:cubicBezTo>
                    <a:pt x="6046" y="310"/>
                    <a:pt x="5733" y="0"/>
                    <a:pt x="53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59"/>
            <p:cNvSpPr/>
            <p:nvPr/>
          </p:nvSpPr>
          <p:spPr>
            <a:xfrm>
              <a:off x="3331450" y="3193600"/>
              <a:ext cx="226725" cy="58150"/>
            </a:xfrm>
            <a:custGeom>
              <a:avLst/>
              <a:gdLst/>
              <a:ahLst/>
              <a:cxnLst/>
              <a:rect l="l" t="t" r="r" b="b"/>
              <a:pathLst>
                <a:path w="9069" h="2326" extrusionOk="0">
                  <a:moveTo>
                    <a:pt x="8371" y="466"/>
                  </a:moveTo>
                  <a:cubicBezTo>
                    <a:pt x="8498" y="466"/>
                    <a:pt x="8603" y="568"/>
                    <a:pt x="8603" y="698"/>
                  </a:cubicBezTo>
                  <a:lnTo>
                    <a:pt x="8603" y="1628"/>
                  </a:lnTo>
                  <a:cubicBezTo>
                    <a:pt x="8603" y="1756"/>
                    <a:pt x="8498" y="1861"/>
                    <a:pt x="8371" y="1861"/>
                  </a:cubicBezTo>
                  <a:lnTo>
                    <a:pt x="698" y="1861"/>
                  </a:lnTo>
                  <a:cubicBezTo>
                    <a:pt x="568" y="1861"/>
                    <a:pt x="466" y="1756"/>
                    <a:pt x="466" y="1628"/>
                  </a:cubicBezTo>
                  <a:lnTo>
                    <a:pt x="466" y="698"/>
                  </a:lnTo>
                  <a:cubicBezTo>
                    <a:pt x="466" y="568"/>
                    <a:pt x="568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1" y="1"/>
                    <a:pt x="1" y="311"/>
                    <a:pt x="1" y="698"/>
                  </a:cubicBezTo>
                  <a:lnTo>
                    <a:pt x="1" y="1628"/>
                  </a:lnTo>
                  <a:cubicBezTo>
                    <a:pt x="1" y="2013"/>
                    <a:pt x="311" y="2326"/>
                    <a:pt x="698" y="2326"/>
                  </a:cubicBezTo>
                  <a:lnTo>
                    <a:pt x="8371" y="2326"/>
                  </a:lnTo>
                  <a:cubicBezTo>
                    <a:pt x="8755" y="2326"/>
                    <a:pt x="9068" y="2013"/>
                    <a:pt x="9068" y="1628"/>
                  </a:cubicBezTo>
                  <a:lnTo>
                    <a:pt x="9068" y="698"/>
                  </a:lnTo>
                  <a:cubicBezTo>
                    <a:pt x="9068" y="311"/>
                    <a:pt x="8755" y="1"/>
                    <a:pt x="83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59"/>
            <p:cNvSpPr/>
            <p:nvPr/>
          </p:nvSpPr>
          <p:spPr>
            <a:xfrm>
              <a:off x="3331450" y="3280800"/>
              <a:ext cx="180225" cy="58150"/>
            </a:xfrm>
            <a:custGeom>
              <a:avLst/>
              <a:gdLst/>
              <a:ahLst/>
              <a:cxnLst/>
              <a:rect l="l" t="t" r="r" b="b"/>
              <a:pathLst>
                <a:path w="7209" h="2326" extrusionOk="0">
                  <a:moveTo>
                    <a:pt x="6511" y="466"/>
                  </a:moveTo>
                  <a:cubicBezTo>
                    <a:pt x="6638" y="466"/>
                    <a:pt x="6743" y="568"/>
                    <a:pt x="6743" y="698"/>
                  </a:cubicBezTo>
                  <a:lnTo>
                    <a:pt x="6743" y="1628"/>
                  </a:lnTo>
                  <a:cubicBezTo>
                    <a:pt x="6743" y="1755"/>
                    <a:pt x="6638" y="1861"/>
                    <a:pt x="6511" y="1861"/>
                  </a:cubicBezTo>
                  <a:lnTo>
                    <a:pt x="698" y="1861"/>
                  </a:lnTo>
                  <a:cubicBezTo>
                    <a:pt x="568" y="1861"/>
                    <a:pt x="466" y="1755"/>
                    <a:pt x="466" y="1628"/>
                  </a:cubicBezTo>
                  <a:lnTo>
                    <a:pt x="466" y="698"/>
                  </a:lnTo>
                  <a:cubicBezTo>
                    <a:pt x="466" y="568"/>
                    <a:pt x="568" y="466"/>
                    <a:pt x="698" y="466"/>
                  </a:cubicBezTo>
                  <a:close/>
                  <a:moveTo>
                    <a:pt x="698" y="0"/>
                  </a:moveTo>
                  <a:cubicBezTo>
                    <a:pt x="311" y="0"/>
                    <a:pt x="1" y="311"/>
                    <a:pt x="1" y="698"/>
                  </a:cubicBezTo>
                  <a:lnTo>
                    <a:pt x="1" y="1628"/>
                  </a:lnTo>
                  <a:cubicBezTo>
                    <a:pt x="1" y="2012"/>
                    <a:pt x="311" y="2326"/>
                    <a:pt x="698" y="2326"/>
                  </a:cubicBezTo>
                  <a:lnTo>
                    <a:pt x="6511" y="2326"/>
                  </a:lnTo>
                  <a:cubicBezTo>
                    <a:pt x="6895" y="2326"/>
                    <a:pt x="7208" y="2012"/>
                    <a:pt x="7208" y="1628"/>
                  </a:cubicBezTo>
                  <a:lnTo>
                    <a:pt x="7208" y="698"/>
                  </a:lnTo>
                  <a:cubicBezTo>
                    <a:pt x="7208" y="311"/>
                    <a:pt x="6895" y="0"/>
                    <a:pt x="65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1" name="Google Shape;911;p59"/>
          <p:cNvGrpSpPr/>
          <p:nvPr/>
        </p:nvGrpSpPr>
        <p:grpSpPr>
          <a:xfrm>
            <a:off x="2884451" y="3418139"/>
            <a:ext cx="355566" cy="281471"/>
            <a:chOff x="4031750" y="3126725"/>
            <a:chExt cx="279050" cy="220900"/>
          </a:xfrm>
        </p:grpSpPr>
        <p:sp>
          <p:nvSpPr>
            <p:cNvPr id="912" name="Google Shape;912;p59"/>
            <p:cNvSpPr/>
            <p:nvPr/>
          </p:nvSpPr>
          <p:spPr>
            <a:xfrm>
              <a:off x="4031750" y="3126725"/>
              <a:ext cx="191775" cy="220900"/>
            </a:xfrm>
            <a:custGeom>
              <a:avLst/>
              <a:gdLst/>
              <a:ahLst/>
              <a:cxnLst/>
              <a:rect l="l" t="t" r="r" b="b"/>
              <a:pathLst>
                <a:path w="7671" h="8836" extrusionOk="0">
                  <a:moveTo>
                    <a:pt x="3721" y="1845"/>
                  </a:moveTo>
                  <a:lnTo>
                    <a:pt x="3721" y="5134"/>
                  </a:lnTo>
                  <a:cubicBezTo>
                    <a:pt x="3566" y="5122"/>
                    <a:pt x="3411" y="5116"/>
                    <a:pt x="3256" y="5116"/>
                  </a:cubicBezTo>
                  <a:lnTo>
                    <a:pt x="1163" y="5116"/>
                  </a:lnTo>
                  <a:cubicBezTo>
                    <a:pt x="776" y="5116"/>
                    <a:pt x="466" y="4803"/>
                    <a:pt x="466" y="4418"/>
                  </a:cubicBezTo>
                  <a:lnTo>
                    <a:pt x="466" y="2558"/>
                  </a:lnTo>
                  <a:cubicBezTo>
                    <a:pt x="466" y="2174"/>
                    <a:pt x="776" y="1861"/>
                    <a:pt x="1163" y="1861"/>
                  </a:cubicBezTo>
                  <a:lnTo>
                    <a:pt x="3256" y="1861"/>
                  </a:lnTo>
                  <a:cubicBezTo>
                    <a:pt x="3411" y="1861"/>
                    <a:pt x="3566" y="1854"/>
                    <a:pt x="3721" y="1845"/>
                  </a:cubicBezTo>
                  <a:close/>
                  <a:moveTo>
                    <a:pt x="7209" y="679"/>
                  </a:moveTo>
                  <a:lnTo>
                    <a:pt x="7209" y="6297"/>
                  </a:lnTo>
                  <a:cubicBezTo>
                    <a:pt x="6297" y="5702"/>
                    <a:pt x="5265" y="5320"/>
                    <a:pt x="4186" y="5181"/>
                  </a:cubicBezTo>
                  <a:lnTo>
                    <a:pt x="4186" y="1796"/>
                  </a:lnTo>
                  <a:cubicBezTo>
                    <a:pt x="5265" y="1656"/>
                    <a:pt x="6297" y="1275"/>
                    <a:pt x="7209" y="679"/>
                  </a:cubicBezTo>
                  <a:close/>
                  <a:moveTo>
                    <a:pt x="2617" y="5581"/>
                  </a:moveTo>
                  <a:lnTo>
                    <a:pt x="3244" y="7779"/>
                  </a:lnTo>
                  <a:cubicBezTo>
                    <a:pt x="3327" y="8076"/>
                    <a:pt x="3104" y="8371"/>
                    <a:pt x="2794" y="8371"/>
                  </a:cubicBezTo>
                  <a:lnTo>
                    <a:pt x="2679" y="8371"/>
                  </a:lnTo>
                  <a:cubicBezTo>
                    <a:pt x="2574" y="8371"/>
                    <a:pt x="2484" y="8303"/>
                    <a:pt x="2456" y="8203"/>
                  </a:cubicBezTo>
                  <a:lnTo>
                    <a:pt x="1706" y="5581"/>
                  </a:lnTo>
                  <a:close/>
                  <a:moveTo>
                    <a:pt x="7437" y="0"/>
                  </a:moveTo>
                  <a:cubicBezTo>
                    <a:pt x="7389" y="0"/>
                    <a:pt x="7341" y="15"/>
                    <a:pt x="7298" y="47"/>
                  </a:cubicBezTo>
                  <a:lnTo>
                    <a:pt x="7302" y="47"/>
                  </a:lnTo>
                  <a:cubicBezTo>
                    <a:pt x="6133" y="918"/>
                    <a:pt x="4713" y="1393"/>
                    <a:pt x="3256" y="1396"/>
                  </a:cubicBezTo>
                  <a:lnTo>
                    <a:pt x="1163" y="1396"/>
                  </a:lnTo>
                  <a:cubicBezTo>
                    <a:pt x="522" y="1396"/>
                    <a:pt x="1" y="1916"/>
                    <a:pt x="1" y="2558"/>
                  </a:cubicBezTo>
                  <a:lnTo>
                    <a:pt x="1" y="4418"/>
                  </a:lnTo>
                  <a:cubicBezTo>
                    <a:pt x="1" y="5060"/>
                    <a:pt x="522" y="5581"/>
                    <a:pt x="1163" y="5581"/>
                  </a:cubicBezTo>
                  <a:lnTo>
                    <a:pt x="1219" y="5581"/>
                  </a:lnTo>
                  <a:lnTo>
                    <a:pt x="2007" y="8330"/>
                  </a:lnTo>
                  <a:cubicBezTo>
                    <a:pt x="2093" y="8628"/>
                    <a:pt x="2366" y="8836"/>
                    <a:pt x="2679" y="8836"/>
                  </a:cubicBezTo>
                  <a:lnTo>
                    <a:pt x="2794" y="8836"/>
                  </a:lnTo>
                  <a:cubicBezTo>
                    <a:pt x="3411" y="8836"/>
                    <a:pt x="3857" y="8244"/>
                    <a:pt x="3690" y="7652"/>
                  </a:cubicBezTo>
                  <a:lnTo>
                    <a:pt x="3098" y="5581"/>
                  </a:lnTo>
                  <a:lnTo>
                    <a:pt x="3253" y="5581"/>
                  </a:lnTo>
                  <a:cubicBezTo>
                    <a:pt x="4710" y="5584"/>
                    <a:pt x="6130" y="6058"/>
                    <a:pt x="7298" y="6929"/>
                  </a:cubicBezTo>
                  <a:cubicBezTo>
                    <a:pt x="7341" y="6962"/>
                    <a:pt x="7389" y="6976"/>
                    <a:pt x="7437" y="6976"/>
                  </a:cubicBezTo>
                  <a:cubicBezTo>
                    <a:pt x="7557" y="6976"/>
                    <a:pt x="7670" y="6881"/>
                    <a:pt x="7670" y="6743"/>
                  </a:cubicBezTo>
                  <a:lnTo>
                    <a:pt x="7670" y="233"/>
                  </a:lnTo>
                  <a:cubicBezTo>
                    <a:pt x="7670" y="95"/>
                    <a:pt x="7557" y="0"/>
                    <a:pt x="74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59"/>
            <p:cNvSpPr/>
            <p:nvPr/>
          </p:nvSpPr>
          <p:spPr>
            <a:xfrm>
              <a:off x="4060825" y="3196475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1"/>
                  </a:moveTo>
                  <a:cubicBezTo>
                    <a:pt x="103" y="1"/>
                    <a:pt x="0" y="106"/>
                    <a:pt x="0" y="233"/>
                  </a:cubicBezTo>
                  <a:cubicBezTo>
                    <a:pt x="0" y="360"/>
                    <a:pt x="103" y="466"/>
                    <a:pt x="233" y="466"/>
                  </a:cubicBezTo>
                  <a:lnTo>
                    <a:pt x="1628" y="466"/>
                  </a:lnTo>
                  <a:cubicBezTo>
                    <a:pt x="1755" y="466"/>
                    <a:pt x="1860" y="360"/>
                    <a:pt x="1860" y="233"/>
                  </a:cubicBezTo>
                  <a:cubicBezTo>
                    <a:pt x="1860" y="106"/>
                    <a:pt x="1755" y="1"/>
                    <a:pt x="1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59"/>
            <p:cNvSpPr/>
            <p:nvPr/>
          </p:nvSpPr>
          <p:spPr>
            <a:xfrm>
              <a:off x="4060825" y="3219725"/>
              <a:ext cx="46525" cy="11650"/>
            </a:xfrm>
            <a:custGeom>
              <a:avLst/>
              <a:gdLst/>
              <a:ahLst/>
              <a:cxnLst/>
              <a:rect l="l" t="t" r="r" b="b"/>
              <a:pathLst>
                <a:path w="1861" h="466" extrusionOk="0">
                  <a:moveTo>
                    <a:pt x="233" y="1"/>
                  </a:moveTo>
                  <a:cubicBezTo>
                    <a:pt x="103" y="1"/>
                    <a:pt x="0" y="106"/>
                    <a:pt x="0" y="233"/>
                  </a:cubicBezTo>
                  <a:cubicBezTo>
                    <a:pt x="0" y="360"/>
                    <a:pt x="103" y="466"/>
                    <a:pt x="233" y="466"/>
                  </a:cubicBezTo>
                  <a:lnTo>
                    <a:pt x="1628" y="466"/>
                  </a:lnTo>
                  <a:cubicBezTo>
                    <a:pt x="1755" y="466"/>
                    <a:pt x="1860" y="360"/>
                    <a:pt x="1860" y="233"/>
                  </a:cubicBezTo>
                  <a:cubicBezTo>
                    <a:pt x="1860" y="106"/>
                    <a:pt x="1755" y="1"/>
                    <a:pt x="1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59"/>
            <p:cNvSpPr/>
            <p:nvPr/>
          </p:nvSpPr>
          <p:spPr>
            <a:xfrm>
              <a:off x="4241025" y="3190675"/>
              <a:ext cx="11650" cy="46525"/>
            </a:xfrm>
            <a:custGeom>
              <a:avLst/>
              <a:gdLst/>
              <a:ahLst/>
              <a:cxnLst/>
              <a:rect l="l" t="t" r="r" b="b"/>
              <a:pathLst>
                <a:path w="466" h="1861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lnTo>
                    <a:pt x="0" y="1628"/>
                  </a:lnTo>
                  <a:cubicBezTo>
                    <a:pt x="0" y="1755"/>
                    <a:pt x="102" y="1860"/>
                    <a:pt x="233" y="1860"/>
                  </a:cubicBezTo>
                  <a:cubicBezTo>
                    <a:pt x="360" y="1860"/>
                    <a:pt x="465" y="1755"/>
                    <a:pt x="465" y="1628"/>
                  </a:cubicBezTo>
                  <a:lnTo>
                    <a:pt x="465" y="233"/>
                  </a:lnTo>
                  <a:cubicBezTo>
                    <a:pt x="465" y="106"/>
                    <a:pt x="360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59"/>
            <p:cNvSpPr/>
            <p:nvPr/>
          </p:nvSpPr>
          <p:spPr>
            <a:xfrm>
              <a:off x="4270075" y="3179050"/>
              <a:ext cx="11650" cy="69775"/>
            </a:xfrm>
            <a:custGeom>
              <a:avLst/>
              <a:gdLst/>
              <a:ahLst/>
              <a:cxnLst/>
              <a:rect l="l" t="t" r="r" b="b"/>
              <a:pathLst>
                <a:path w="466" h="2791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lnTo>
                    <a:pt x="1" y="2558"/>
                  </a:lnTo>
                  <a:cubicBezTo>
                    <a:pt x="1" y="2685"/>
                    <a:pt x="103" y="2790"/>
                    <a:pt x="233" y="2790"/>
                  </a:cubicBezTo>
                  <a:cubicBezTo>
                    <a:pt x="360" y="2790"/>
                    <a:pt x="466" y="2685"/>
                    <a:pt x="466" y="2558"/>
                  </a:cubicBezTo>
                  <a:lnTo>
                    <a:pt x="466" y="233"/>
                  </a:lnTo>
                  <a:cubicBezTo>
                    <a:pt x="466" y="106"/>
                    <a:pt x="360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59"/>
            <p:cNvSpPr/>
            <p:nvPr/>
          </p:nvSpPr>
          <p:spPr>
            <a:xfrm>
              <a:off x="4299150" y="3167425"/>
              <a:ext cx="11650" cy="93025"/>
            </a:xfrm>
            <a:custGeom>
              <a:avLst/>
              <a:gdLst/>
              <a:ahLst/>
              <a:cxnLst/>
              <a:rect l="l" t="t" r="r" b="b"/>
              <a:pathLst>
                <a:path w="466" h="3721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lnTo>
                    <a:pt x="0" y="3488"/>
                  </a:lnTo>
                  <a:cubicBezTo>
                    <a:pt x="0" y="3615"/>
                    <a:pt x="102" y="3720"/>
                    <a:pt x="233" y="3720"/>
                  </a:cubicBezTo>
                  <a:cubicBezTo>
                    <a:pt x="360" y="3720"/>
                    <a:pt x="465" y="3615"/>
                    <a:pt x="465" y="3488"/>
                  </a:cubicBezTo>
                  <a:lnTo>
                    <a:pt x="465" y="233"/>
                  </a:lnTo>
                  <a:cubicBezTo>
                    <a:pt x="465" y="106"/>
                    <a:pt x="360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8" name="Google Shape;918;p59"/>
          <p:cNvGrpSpPr/>
          <p:nvPr/>
        </p:nvGrpSpPr>
        <p:grpSpPr>
          <a:xfrm>
            <a:off x="3407613" y="3329264"/>
            <a:ext cx="288893" cy="370346"/>
            <a:chOff x="4439500" y="2752325"/>
            <a:chExt cx="226725" cy="290650"/>
          </a:xfrm>
        </p:grpSpPr>
        <p:sp>
          <p:nvSpPr>
            <p:cNvPr id="919" name="Google Shape;919;p59"/>
            <p:cNvSpPr/>
            <p:nvPr/>
          </p:nvSpPr>
          <p:spPr>
            <a:xfrm>
              <a:off x="4439500" y="2752325"/>
              <a:ext cx="226725" cy="290650"/>
            </a:xfrm>
            <a:custGeom>
              <a:avLst/>
              <a:gdLst/>
              <a:ahLst/>
              <a:cxnLst/>
              <a:rect l="l" t="t" r="r" b="b"/>
              <a:pathLst>
                <a:path w="9069" h="11626" extrusionOk="0">
                  <a:moveTo>
                    <a:pt x="4533" y="465"/>
                  </a:moveTo>
                  <a:cubicBezTo>
                    <a:pt x="5047" y="465"/>
                    <a:pt x="5463" y="884"/>
                    <a:pt x="5463" y="1395"/>
                  </a:cubicBezTo>
                  <a:cubicBezTo>
                    <a:pt x="5463" y="1525"/>
                    <a:pt x="5568" y="1628"/>
                    <a:pt x="5695" y="1628"/>
                  </a:cubicBezTo>
                  <a:lnTo>
                    <a:pt x="6743" y="1628"/>
                  </a:lnTo>
                  <a:lnTo>
                    <a:pt x="6743" y="2093"/>
                  </a:lnTo>
                  <a:lnTo>
                    <a:pt x="2325" y="2093"/>
                  </a:lnTo>
                  <a:lnTo>
                    <a:pt x="2325" y="1628"/>
                  </a:lnTo>
                  <a:lnTo>
                    <a:pt x="3370" y="1628"/>
                  </a:lnTo>
                  <a:cubicBezTo>
                    <a:pt x="3500" y="1628"/>
                    <a:pt x="3603" y="1525"/>
                    <a:pt x="3603" y="1395"/>
                  </a:cubicBezTo>
                  <a:cubicBezTo>
                    <a:pt x="3603" y="884"/>
                    <a:pt x="4021" y="465"/>
                    <a:pt x="4533" y="465"/>
                  </a:cubicBezTo>
                  <a:close/>
                  <a:moveTo>
                    <a:pt x="8371" y="2093"/>
                  </a:moveTo>
                  <a:cubicBezTo>
                    <a:pt x="8498" y="2093"/>
                    <a:pt x="8603" y="2198"/>
                    <a:pt x="8603" y="2325"/>
                  </a:cubicBezTo>
                  <a:lnTo>
                    <a:pt x="8603" y="10928"/>
                  </a:lnTo>
                  <a:cubicBezTo>
                    <a:pt x="8603" y="11058"/>
                    <a:pt x="8498" y="11160"/>
                    <a:pt x="8371" y="11160"/>
                  </a:cubicBezTo>
                  <a:lnTo>
                    <a:pt x="698" y="11160"/>
                  </a:lnTo>
                  <a:cubicBezTo>
                    <a:pt x="568" y="11160"/>
                    <a:pt x="465" y="11058"/>
                    <a:pt x="465" y="10928"/>
                  </a:cubicBezTo>
                  <a:lnTo>
                    <a:pt x="465" y="2325"/>
                  </a:lnTo>
                  <a:cubicBezTo>
                    <a:pt x="465" y="2198"/>
                    <a:pt x="568" y="2093"/>
                    <a:pt x="698" y="2093"/>
                  </a:cubicBezTo>
                  <a:lnTo>
                    <a:pt x="1860" y="2093"/>
                  </a:lnTo>
                  <a:lnTo>
                    <a:pt x="1860" y="2325"/>
                  </a:lnTo>
                  <a:cubicBezTo>
                    <a:pt x="1860" y="2455"/>
                    <a:pt x="1963" y="2558"/>
                    <a:pt x="2093" y="2558"/>
                  </a:cubicBezTo>
                  <a:lnTo>
                    <a:pt x="6976" y="2558"/>
                  </a:lnTo>
                  <a:cubicBezTo>
                    <a:pt x="7103" y="2558"/>
                    <a:pt x="7208" y="2455"/>
                    <a:pt x="7208" y="2325"/>
                  </a:cubicBezTo>
                  <a:lnTo>
                    <a:pt x="7208" y="2093"/>
                  </a:lnTo>
                  <a:close/>
                  <a:moveTo>
                    <a:pt x="4533" y="0"/>
                  </a:moveTo>
                  <a:cubicBezTo>
                    <a:pt x="3854" y="0"/>
                    <a:pt x="3271" y="493"/>
                    <a:pt x="3159" y="1163"/>
                  </a:cubicBezTo>
                  <a:lnTo>
                    <a:pt x="2093" y="1163"/>
                  </a:lnTo>
                  <a:cubicBezTo>
                    <a:pt x="1966" y="1163"/>
                    <a:pt x="1860" y="1268"/>
                    <a:pt x="1860" y="1395"/>
                  </a:cubicBezTo>
                  <a:lnTo>
                    <a:pt x="1860" y="1628"/>
                  </a:lnTo>
                  <a:lnTo>
                    <a:pt x="698" y="1628"/>
                  </a:lnTo>
                  <a:cubicBezTo>
                    <a:pt x="314" y="1628"/>
                    <a:pt x="0" y="1941"/>
                    <a:pt x="0" y="2325"/>
                  </a:cubicBezTo>
                  <a:lnTo>
                    <a:pt x="0" y="10928"/>
                  </a:lnTo>
                  <a:cubicBezTo>
                    <a:pt x="0" y="11315"/>
                    <a:pt x="314" y="11625"/>
                    <a:pt x="698" y="11625"/>
                  </a:cubicBezTo>
                  <a:lnTo>
                    <a:pt x="8371" y="11625"/>
                  </a:lnTo>
                  <a:cubicBezTo>
                    <a:pt x="8755" y="11625"/>
                    <a:pt x="9068" y="11315"/>
                    <a:pt x="9068" y="10928"/>
                  </a:cubicBezTo>
                  <a:lnTo>
                    <a:pt x="9068" y="2325"/>
                  </a:lnTo>
                  <a:cubicBezTo>
                    <a:pt x="9068" y="1941"/>
                    <a:pt x="8755" y="1628"/>
                    <a:pt x="8371" y="1628"/>
                  </a:cubicBezTo>
                  <a:lnTo>
                    <a:pt x="7208" y="1628"/>
                  </a:lnTo>
                  <a:lnTo>
                    <a:pt x="7208" y="1395"/>
                  </a:lnTo>
                  <a:cubicBezTo>
                    <a:pt x="7208" y="1268"/>
                    <a:pt x="7103" y="1163"/>
                    <a:pt x="6976" y="1163"/>
                  </a:cubicBezTo>
                  <a:lnTo>
                    <a:pt x="5909" y="1163"/>
                  </a:lnTo>
                  <a:cubicBezTo>
                    <a:pt x="5798" y="493"/>
                    <a:pt x="5215" y="0"/>
                    <a:pt x="45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59"/>
            <p:cNvSpPr/>
            <p:nvPr/>
          </p:nvSpPr>
          <p:spPr>
            <a:xfrm>
              <a:off x="4462750" y="2827875"/>
              <a:ext cx="180225" cy="191850"/>
            </a:xfrm>
            <a:custGeom>
              <a:avLst/>
              <a:gdLst/>
              <a:ahLst/>
              <a:cxnLst/>
              <a:rect l="l" t="t" r="r" b="b"/>
              <a:pathLst>
                <a:path w="7209" h="7674" extrusionOk="0">
                  <a:moveTo>
                    <a:pt x="856" y="5699"/>
                  </a:moveTo>
                  <a:lnTo>
                    <a:pt x="2003" y="6210"/>
                  </a:lnTo>
                  <a:lnTo>
                    <a:pt x="1671" y="6957"/>
                  </a:lnTo>
                  <a:lnTo>
                    <a:pt x="856" y="5699"/>
                  </a:lnTo>
                  <a:close/>
                  <a:moveTo>
                    <a:pt x="6743" y="466"/>
                  </a:moveTo>
                  <a:lnTo>
                    <a:pt x="6743" y="7208"/>
                  </a:lnTo>
                  <a:lnTo>
                    <a:pt x="2068" y="7208"/>
                  </a:lnTo>
                  <a:lnTo>
                    <a:pt x="2524" y="6185"/>
                  </a:lnTo>
                  <a:cubicBezTo>
                    <a:pt x="2577" y="6071"/>
                    <a:pt x="2524" y="5931"/>
                    <a:pt x="2409" y="5878"/>
                  </a:cubicBezTo>
                  <a:lnTo>
                    <a:pt x="465" y="5014"/>
                  </a:lnTo>
                  <a:lnTo>
                    <a:pt x="465" y="466"/>
                  </a:lnTo>
                  <a:close/>
                  <a:moveTo>
                    <a:pt x="233" y="1"/>
                  </a:moveTo>
                  <a:cubicBezTo>
                    <a:pt x="103" y="1"/>
                    <a:pt x="0" y="106"/>
                    <a:pt x="0" y="233"/>
                  </a:cubicBezTo>
                  <a:lnTo>
                    <a:pt x="0" y="5165"/>
                  </a:lnTo>
                  <a:cubicBezTo>
                    <a:pt x="0" y="5200"/>
                    <a:pt x="7" y="5231"/>
                    <a:pt x="22" y="5262"/>
                  </a:cubicBezTo>
                  <a:cubicBezTo>
                    <a:pt x="28" y="5271"/>
                    <a:pt x="31" y="5283"/>
                    <a:pt x="38" y="5293"/>
                  </a:cubicBezTo>
                  <a:lnTo>
                    <a:pt x="1516" y="7568"/>
                  </a:lnTo>
                  <a:cubicBezTo>
                    <a:pt x="1560" y="7633"/>
                    <a:pt x="1631" y="7673"/>
                    <a:pt x="1709" y="7673"/>
                  </a:cubicBezTo>
                  <a:lnTo>
                    <a:pt x="6976" y="7673"/>
                  </a:lnTo>
                  <a:cubicBezTo>
                    <a:pt x="7103" y="7673"/>
                    <a:pt x="7208" y="7571"/>
                    <a:pt x="7208" y="7441"/>
                  </a:cubicBezTo>
                  <a:lnTo>
                    <a:pt x="7208" y="233"/>
                  </a:lnTo>
                  <a:cubicBezTo>
                    <a:pt x="7208" y="106"/>
                    <a:pt x="7103" y="1"/>
                    <a:pt x="69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59"/>
            <p:cNvSpPr/>
            <p:nvPr/>
          </p:nvSpPr>
          <p:spPr>
            <a:xfrm>
              <a:off x="4491800" y="2856950"/>
              <a:ext cx="46550" cy="46525"/>
            </a:xfrm>
            <a:custGeom>
              <a:avLst/>
              <a:gdLst/>
              <a:ahLst/>
              <a:cxnLst/>
              <a:rect l="l" t="t" r="r" b="b"/>
              <a:pathLst>
                <a:path w="1862" h="1861" extrusionOk="0">
                  <a:moveTo>
                    <a:pt x="1396" y="465"/>
                  </a:moveTo>
                  <a:lnTo>
                    <a:pt x="1396" y="1395"/>
                  </a:lnTo>
                  <a:lnTo>
                    <a:pt x="466" y="1395"/>
                  </a:lnTo>
                  <a:lnTo>
                    <a:pt x="466" y="465"/>
                  </a:lnTo>
                  <a:close/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lnTo>
                    <a:pt x="1" y="1628"/>
                  </a:lnTo>
                  <a:cubicBezTo>
                    <a:pt x="1" y="1758"/>
                    <a:pt x="103" y="1860"/>
                    <a:pt x="233" y="1860"/>
                  </a:cubicBezTo>
                  <a:lnTo>
                    <a:pt x="1629" y="1860"/>
                  </a:lnTo>
                  <a:cubicBezTo>
                    <a:pt x="1756" y="1860"/>
                    <a:pt x="1861" y="1758"/>
                    <a:pt x="1861" y="1628"/>
                  </a:cubicBezTo>
                  <a:lnTo>
                    <a:pt x="1861" y="233"/>
                  </a:lnTo>
                  <a:cubicBezTo>
                    <a:pt x="1861" y="106"/>
                    <a:pt x="1756" y="0"/>
                    <a:pt x="16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59"/>
            <p:cNvSpPr/>
            <p:nvPr/>
          </p:nvSpPr>
          <p:spPr>
            <a:xfrm>
              <a:off x="4491800" y="2926700"/>
              <a:ext cx="122100" cy="11650"/>
            </a:xfrm>
            <a:custGeom>
              <a:avLst/>
              <a:gdLst/>
              <a:ahLst/>
              <a:cxnLst/>
              <a:rect l="l" t="t" r="r" b="b"/>
              <a:pathLst>
                <a:path w="4884" h="466" extrusionOk="0">
                  <a:moveTo>
                    <a:pt x="233" y="0"/>
                  </a:moveTo>
                  <a:cubicBezTo>
                    <a:pt x="103" y="0"/>
                    <a:pt x="1" y="106"/>
                    <a:pt x="1" y="233"/>
                  </a:cubicBezTo>
                  <a:cubicBezTo>
                    <a:pt x="1" y="363"/>
                    <a:pt x="103" y="465"/>
                    <a:pt x="233" y="465"/>
                  </a:cubicBezTo>
                  <a:lnTo>
                    <a:pt x="4651" y="465"/>
                  </a:lnTo>
                  <a:cubicBezTo>
                    <a:pt x="4778" y="465"/>
                    <a:pt x="4884" y="363"/>
                    <a:pt x="4884" y="233"/>
                  </a:cubicBezTo>
                  <a:cubicBezTo>
                    <a:pt x="4884" y="106"/>
                    <a:pt x="4778" y="0"/>
                    <a:pt x="46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59"/>
            <p:cNvSpPr/>
            <p:nvPr/>
          </p:nvSpPr>
          <p:spPr>
            <a:xfrm>
              <a:off x="4538325" y="2961575"/>
              <a:ext cx="75575" cy="11650"/>
            </a:xfrm>
            <a:custGeom>
              <a:avLst/>
              <a:gdLst/>
              <a:ahLst/>
              <a:cxnLst/>
              <a:rect l="l" t="t" r="r" b="b"/>
              <a:pathLst>
                <a:path w="3023" h="466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cubicBezTo>
                    <a:pt x="0" y="363"/>
                    <a:pt x="102" y="465"/>
                    <a:pt x="233" y="465"/>
                  </a:cubicBezTo>
                  <a:lnTo>
                    <a:pt x="2790" y="465"/>
                  </a:lnTo>
                  <a:cubicBezTo>
                    <a:pt x="2917" y="465"/>
                    <a:pt x="3023" y="363"/>
                    <a:pt x="3023" y="233"/>
                  </a:cubicBezTo>
                  <a:cubicBezTo>
                    <a:pt x="3023" y="106"/>
                    <a:pt x="2917" y="0"/>
                    <a:pt x="27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59"/>
            <p:cNvSpPr/>
            <p:nvPr/>
          </p:nvSpPr>
          <p:spPr>
            <a:xfrm>
              <a:off x="4549950" y="2891825"/>
              <a:ext cx="63950" cy="11650"/>
            </a:xfrm>
            <a:custGeom>
              <a:avLst/>
              <a:gdLst/>
              <a:ahLst/>
              <a:cxnLst/>
              <a:rect l="l" t="t" r="r" b="b"/>
              <a:pathLst>
                <a:path w="2558" h="466" extrusionOk="0">
                  <a:moveTo>
                    <a:pt x="233" y="0"/>
                  </a:moveTo>
                  <a:cubicBezTo>
                    <a:pt x="102" y="0"/>
                    <a:pt x="0" y="106"/>
                    <a:pt x="0" y="233"/>
                  </a:cubicBezTo>
                  <a:cubicBezTo>
                    <a:pt x="0" y="363"/>
                    <a:pt x="102" y="465"/>
                    <a:pt x="233" y="465"/>
                  </a:cubicBezTo>
                  <a:lnTo>
                    <a:pt x="2325" y="465"/>
                  </a:lnTo>
                  <a:cubicBezTo>
                    <a:pt x="2452" y="465"/>
                    <a:pt x="2558" y="363"/>
                    <a:pt x="2558" y="233"/>
                  </a:cubicBezTo>
                  <a:cubicBezTo>
                    <a:pt x="2558" y="106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5" name="Google Shape;925;p59"/>
          <p:cNvGrpSpPr/>
          <p:nvPr/>
        </p:nvGrpSpPr>
        <p:grpSpPr>
          <a:xfrm>
            <a:off x="5448242" y="3359017"/>
            <a:ext cx="367479" cy="340594"/>
            <a:chOff x="4661075" y="3132575"/>
            <a:chExt cx="288400" cy="267300"/>
          </a:xfrm>
        </p:grpSpPr>
        <p:sp>
          <p:nvSpPr>
            <p:cNvPr id="926" name="Google Shape;926;p59"/>
            <p:cNvSpPr/>
            <p:nvPr/>
          </p:nvSpPr>
          <p:spPr>
            <a:xfrm>
              <a:off x="4661075" y="3132575"/>
              <a:ext cx="288400" cy="267300"/>
            </a:xfrm>
            <a:custGeom>
              <a:avLst/>
              <a:gdLst/>
              <a:ahLst/>
              <a:cxnLst/>
              <a:rect l="l" t="t" r="r" b="b"/>
              <a:pathLst>
                <a:path w="11536" h="10692" extrusionOk="0">
                  <a:moveTo>
                    <a:pt x="5766" y="1"/>
                  </a:moveTo>
                  <a:cubicBezTo>
                    <a:pt x="5137" y="1"/>
                    <a:pt x="4502" y="112"/>
                    <a:pt x="3891" y="340"/>
                  </a:cubicBezTo>
                  <a:cubicBezTo>
                    <a:pt x="3832" y="359"/>
                    <a:pt x="3786" y="402"/>
                    <a:pt x="3758" y="461"/>
                  </a:cubicBezTo>
                  <a:cubicBezTo>
                    <a:pt x="3682" y="622"/>
                    <a:pt x="3809" y="791"/>
                    <a:pt x="3968" y="791"/>
                  </a:cubicBezTo>
                  <a:cubicBezTo>
                    <a:pt x="3997" y="791"/>
                    <a:pt x="4026" y="786"/>
                    <a:pt x="4055" y="774"/>
                  </a:cubicBezTo>
                  <a:cubicBezTo>
                    <a:pt x="4618" y="563"/>
                    <a:pt x="5197" y="462"/>
                    <a:pt x="5767" y="462"/>
                  </a:cubicBezTo>
                  <a:cubicBezTo>
                    <a:pt x="7566" y="462"/>
                    <a:pt x="9282" y="1463"/>
                    <a:pt x="10132" y="3155"/>
                  </a:cubicBezTo>
                  <a:cubicBezTo>
                    <a:pt x="11251" y="5384"/>
                    <a:pt x="10510" y="8100"/>
                    <a:pt x="8411" y="9448"/>
                  </a:cubicBezTo>
                  <a:cubicBezTo>
                    <a:pt x="7596" y="9973"/>
                    <a:pt x="6678" y="10227"/>
                    <a:pt x="5769" y="10227"/>
                  </a:cubicBezTo>
                  <a:cubicBezTo>
                    <a:pt x="4337" y="10227"/>
                    <a:pt x="2926" y="9598"/>
                    <a:pt x="1969" y="8410"/>
                  </a:cubicBezTo>
                  <a:cubicBezTo>
                    <a:pt x="404" y="6469"/>
                    <a:pt x="552" y="3657"/>
                    <a:pt x="2316" y="1893"/>
                  </a:cubicBezTo>
                  <a:lnTo>
                    <a:pt x="2577" y="1633"/>
                  </a:lnTo>
                  <a:lnTo>
                    <a:pt x="2577" y="2386"/>
                  </a:lnTo>
                  <a:cubicBezTo>
                    <a:pt x="2577" y="2513"/>
                    <a:pt x="2682" y="2619"/>
                    <a:pt x="2809" y="2619"/>
                  </a:cubicBezTo>
                  <a:cubicBezTo>
                    <a:pt x="2939" y="2619"/>
                    <a:pt x="3042" y="2513"/>
                    <a:pt x="3042" y="2386"/>
                  </a:cubicBezTo>
                  <a:lnTo>
                    <a:pt x="3042" y="1069"/>
                  </a:lnTo>
                  <a:cubicBezTo>
                    <a:pt x="3042" y="942"/>
                    <a:pt x="2939" y="836"/>
                    <a:pt x="2809" y="836"/>
                  </a:cubicBezTo>
                  <a:lnTo>
                    <a:pt x="1492" y="836"/>
                  </a:lnTo>
                  <a:cubicBezTo>
                    <a:pt x="1365" y="836"/>
                    <a:pt x="1262" y="942"/>
                    <a:pt x="1262" y="1069"/>
                  </a:cubicBezTo>
                  <a:cubicBezTo>
                    <a:pt x="1262" y="1196"/>
                    <a:pt x="1365" y="1301"/>
                    <a:pt x="1492" y="1301"/>
                  </a:cubicBezTo>
                  <a:lnTo>
                    <a:pt x="2248" y="1301"/>
                  </a:lnTo>
                  <a:lnTo>
                    <a:pt x="1988" y="1565"/>
                  </a:lnTo>
                  <a:cubicBezTo>
                    <a:pt x="459" y="3093"/>
                    <a:pt x="1" y="5393"/>
                    <a:pt x="828" y="7390"/>
                  </a:cubicBezTo>
                  <a:cubicBezTo>
                    <a:pt x="1656" y="9389"/>
                    <a:pt x="3606" y="10691"/>
                    <a:pt x="5770" y="10691"/>
                  </a:cubicBezTo>
                  <a:cubicBezTo>
                    <a:pt x="7931" y="10691"/>
                    <a:pt x="9881" y="9389"/>
                    <a:pt x="10708" y="7390"/>
                  </a:cubicBezTo>
                  <a:cubicBezTo>
                    <a:pt x="11536" y="5393"/>
                    <a:pt x="11080" y="3093"/>
                    <a:pt x="9549" y="1565"/>
                  </a:cubicBezTo>
                  <a:cubicBezTo>
                    <a:pt x="8526" y="546"/>
                    <a:pt x="7159" y="1"/>
                    <a:pt x="57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59"/>
            <p:cNvSpPr/>
            <p:nvPr/>
          </p:nvSpPr>
          <p:spPr>
            <a:xfrm>
              <a:off x="4799425" y="3155800"/>
              <a:ext cx="11650" cy="23275"/>
            </a:xfrm>
            <a:custGeom>
              <a:avLst/>
              <a:gdLst/>
              <a:ahLst/>
              <a:cxnLst/>
              <a:rect l="l" t="t" r="r" b="b"/>
              <a:pathLst>
                <a:path w="466" h="931" extrusionOk="0">
                  <a:moveTo>
                    <a:pt x="233" y="0"/>
                  </a:moveTo>
                  <a:cubicBezTo>
                    <a:pt x="106" y="0"/>
                    <a:pt x="0" y="102"/>
                    <a:pt x="0" y="233"/>
                  </a:cubicBezTo>
                  <a:lnTo>
                    <a:pt x="0" y="698"/>
                  </a:lnTo>
                  <a:cubicBezTo>
                    <a:pt x="0" y="825"/>
                    <a:pt x="106" y="930"/>
                    <a:pt x="233" y="930"/>
                  </a:cubicBezTo>
                  <a:cubicBezTo>
                    <a:pt x="363" y="930"/>
                    <a:pt x="465" y="825"/>
                    <a:pt x="465" y="698"/>
                  </a:cubicBezTo>
                  <a:lnTo>
                    <a:pt x="465" y="233"/>
                  </a:lnTo>
                  <a:cubicBezTo>
                    <a:pt x="465" y="102"/>
                    <a:pt x="363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59"/>
            <p:cNvSpPr/>
            <p:nvPr/>
          </p:nvSpPr>
          <p:spPr>
            <a:xfrm>
              <a:off x="4746325" y="3169775"/>
              <a:ext cx="19100" cy="21725"/>
            </a:xfrm>
            <a:custGeom>
              <a:avLst/>
              <a:gdLst/>
              <a:ahLst/>
              <a:cxnLst/>
              <a:rect l="l" t="t" r="r" b="b"/>
              <a:pathLst>
                <a:path w="764" h="869" extrusionOk="0">
                  <a:moveTo>
                    <a:pt x="265" y="0"/>
                  </a:moveTo>
                  <a:cubicBezTo>
                    <a:pt x="225" y="0"/>
                    <a:pt x="186" y="10"/>
                    <a:pt x="149" y="30"/>
                  </a:cubicBezTo>
                  <a:cubicBezTo>
                    <a:pt x="38" y="95"/>
                    <a:pt x="1" y="238"/>
                    <a:pt x="66" y="349"/>
                  </a:cubicBezTo>
                  <a:lnTo>
                    <a:pt x="298" y="752"/>
                  </a:lnTo>
                  <a:cubicBezTo>
                    <a:pt x="340" y="827"/>
                    <a:pt x="417" y="868"/>
                    <a:pt x="497" y="868"/>
                  </a:cubicBezTo>
                  <a:cubicBezTo>
                    <a:pt x="537" y="868"/>
                    <a:pt x="577" y="858"/>
                    <a:pt x="614" y="836"/>
                  </a:cubicBezTo>
                  <a:cubicBezTo>
                    <a:pt x="726" y="774"/>
                    <a:pt x="763" y="632"/>
                    <a:pt x="698" y="520"/>
                  </a:cubicBezTo>
                  <a:lnTo>
                    <a:pt x="466" y="117"/>
                  </a:lnTo>
                  <a:cubicBezTo>
                    <a:pt x="424" y="42"/>
                    <a:pt x="345" y="0"/>
                    <a:pt x="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59"/>
            <p:cNvSpPr/>
            <p:nvPr/>
          </p:nvSpPr>
          <p:spPr>
            <a:xfrm>
              <a:off x="4708050" y="3208075"/>
              <a:ext cx="23350" cy="17475"/>
            </a:xfrm>
            <a:custGeom>
              <a:avLst/>
              <a:gdLst/>
              <a:ahLst/>
              <a:cxnLst/>
              <a:rect l="l" t="t" r="r" b="b"/>
              <a:pathLst>
                <a:path w="934" h="699" extrusionOk="0">
                  <a:moveTo>
                    <a:pt x="264" y="1"/>
                  </a:moveTo>
                  <a:cubicBezTo>
                    <a:pt x="183" y="1"/>
                    <a:pt x="106" y="42"/>
                    <a:pt x="62" y="116"/>
                  </a:cubicBezTo>
                  <a:cubicBezTo>
                    <a:pt x="0" y="228"/>
                    <a:pt x="37" y="371"/>
                    <a:pt x="149" y="436"/>
                  </a:cubicBezTo>
                  <a:lnTo>
                    <a:pt x="552" y="668"/>
                  </a:lnTo>
                  <a:cubicBezTo>
                    <a:pt x="588" y="688"/>
                    <a:pt x="628" y="698"/>
                    <a:pt x="667" y="698"/>
                  </a:cubicBezTo>
                  <a:cubicBezTo>
                    <a:pt x="748" y="698"/>
                    <a:pt x="826" y="657"/>
                    <a:pt x="868" y="581"/>
                  </a:cubicBezTo>
                  <a:cubicBezTo>
                    <a:pt x="933" y="470"/>
                    <a:pt x="896" y="327"/>
                    <a:pt x="785" y="265"/>
                  </a:cubicBezTo>
                  <a:lnTo>
                    <a:pt x="382" y="33"/>
                  </a:lnTo>
                  <a:cubicBezTo>
                    <a:pt x="344" y="11"/>
                    <a:pt x="304" y="1"/>
                    <a:pt x="26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59"/>
            <p:cNvSpPr/>
            <p:nvPr/>
          </p:nvSpPr>
          <p:spPr>
            <a:xfrm>
              <a:off x="4694875" y="3260425"/>
              <a:ext cx="23200" cy="11650"/>
            </a:xfrm>
            <a:custGeom>
              <a:avLst/>
              <a:gdLst/>
              <a:ahLst/>
              <a:cxnLst/>
              <a:rect l="l" t="t" r="r" b="b"/>
              <a:pathLst>
                <a:path w="928" h="466" extrusionOk="0">
                  <a:moveTo>
                    <a:pt x="230" y="0"/>
                  </a:moveTo>
                  <a:cubicBezTo>
                    <a:pt x="102" y="0"/>
                    <a:pt x="0" y="102"/>
                    <a:pt x="0" y="233"/>
                  </a:cubicBezTo>
                  <a:cubicBezTo>
                    <a:pt x="0" y="360"/>
                    <a:pt x="102" y="465"/>
                    <a:pt x="230" y="465"/>
                  </a:cubicBezTo>
                  <a:lnTo>
                    <a:pt x="695" y="465"/>
                  </a:lnTo>
                  <a:cubicBezTo>
                    <a:pt x="825" y="465"/>
                    <a:pt x="927" y="360"/>
                    <a:pt x="927" y="233"/>
                  </a:cubicBezTo>
                  <a:cubicBezTo>
                    <a:pt x="927" y="102"/>
                    <a:pt x="825" y="0"/>
                    <a:pt x="6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59"/>
            <p:cNvSpPr/>
            <p:nvPr/>
          </p:nvSpPr>
          <p:spPr>
            <a:xfrm>
              <a:off x="4708050" y="3306900"/>
              <a:ext cx="23350" cy="17450"/>
            </a:xfrm>
            <a:custGeom>
              <a:avLst/>
              <a:gdLst/>
              <a:ahLst/>
              <a:cxnLst/>
              <a:rect l="l" t="t" r="r" b="b"/>
              <a:pathLst>
                <a:path w="934" h="698" extrusionOk="0">
                  <a:moveTo>
                    <a:pt x="670" y="0"/>
                  </a:moveTo>
                  <a:cubicBezTo>
                    <a:pt x="630" y="0"/>
                    <a:pt x="589" y="11"/>
                    <a:pt x="552" y="32"/>
                  </a:cubicBezTo>
                  <a:lnTo>
                    <a:pt x="149" y="265"/>
                  </a:lnTo>
                  <a:cubicBezTo>
                    <a:pt x="37" y="327"/>
                    <a:pt x="0" y="469"/>
                    <a:pt x="62" y="581"/>
                  </a:cubicBezTo>
                  <a:cubicBezTo>
                    <a:pt x="106" y="656"/>
                    <a:pt x="185" y="698"/>
                    <a:pt x="266" y="698"/>
                  </a:cubicBezTo>
                  <a:cubicBezTo>
                    <a:pt x="306" y="698"/>
                    <a:pt x="345" y="688"/>
                    <a:pt x="382" y="668"/>
                  </a:cubicBezTo>
                  <a:lnTo>
                    <a:pt x="785" y="435"/>
                  </a:lnTo>
                  <a:cubicBezTo>
                    <a:pt x="896" y="370"/>
                    <a:pt x="933" y="228"/>
                    <a:pt x="868" y="116"/>
                  </a:cubicBezTo>
                  <a:cubicBezTo>
                    <a:pt x="827" y="42"/>
                    <a:pt x="750" y="0"/>
                    <a:pt x="6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59"/>
            <p:cNvSpPr/>
            <p:nvPr/>
          </p:nvSpPr>
          <p:spPr>
            <a:xfrm>
              <a:off x="4746325" y="3340925"/>
              <a:ext cx="19100" cy="21725"/>
            </a:xfrm>
            <a:custGeom>
              <a:avLst/>
              <a:gdLst/>
              <a:ahLst/>
              <a:cxnLst/>
              <a:rect l="l" t="t" r="r" b="b"/>
              <a:pathLst>
                <a:path w="764" h="869" extrusionOk="0">
                  <a:moveTo>
                    <a:pt x="497" y="0"/>
                  </a:moveTo>
                  <a:cubicBezTo>
                    <a:pt x="417" y="0"/>
                    <a:pt x="340" y="41"/>
                    <a:pt x="298" y="116"/>
                  </a:cubicBezTo>
                  <a:lnTo>
                    <a:pt x="66" y="519"/>
                  </a:lnTo>
                  <a:cubicBezTo>
                    <a:pt x="1" y="630"/>
                    <a:pt x="38" y="773"/>
                    <a:pt x="149" y="838"/>
                  </a:cubicBezTo>
                  <a:cubicBezTo>
                    <a:pt x="186" y="858"/>
                    <a:pt x="225" y="868"/>
                    <a:pt x="265" y="868"/>
                  </a:cubicBezTo>
                  <a:cubicBezTo>
                    <a:pt x="345" y="868"/>
                    <a:pt x="424" y="827"/>
                    <a:pt x="466" y="751"/>
                  </a:cubicBezTo>
                  <a:lnTo>
                    <a:pt x="698" y="348"/>
                  </a:lnTo>
                  <a:cubicBezTo>
                    <a:pt x="763" y="237"/>
                    <a:pt x="726" y="97"/>
                    <a:pt x="614" y="32"/>
                  </a:cubicBezTo>
                  <a:cubicBezTo>
                    <a:pt x="577" y="10"/>
                    <a:pt x="537" y="0"/>
                    <a:pt x="4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59"/>
            <p:cNvSpPr/>
            <p:nvPr/>
          </p:nvSpPr>
          <p:spPr>
            <a:xfrm>
              <a:off x="4799425" y="3353425"/>
              <a:ext cx="11650" cy="23275"/>
            </a:xfrm>
            <a:custGeom>
              <a:avLst/>
              <a:gdLst/>
              <a:ahLst/>
              <a:cxnLst/>
              <a:rect l="l" t="t" r="r" b="b"/>
              <a:pathLst>
                <a:path w="466" h="931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lnTo>
                    <a:pt x="0" y="698"/>
                  </a:lnTo>
                  <a:cubicBezTo>
                    <a:pt x="0" y="825"/>
                    <a:pt x="106" y="930"/>
                    <a:pt x="233" y="930"/>
                  </a:cubicBezTo>
                  <a:cubicBezTo>
                    <a:pt x="363" y="930"/>
                    <a:pt x="465" y="825"/>
                    <a:pt x="465" y="698"/>
                  </a:cubicBezTo>
                  <a:lnTo>
                    <a:pt x="465" y="233"/>
                  </a:lnTo>
                  <a:cubicBezTo>
                    <a:pt x="465" y="103"/>
                    <a:pt x="363" y="0"/>
                    <a:pt x="2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59"/>
            <p:cNvSpPr/>
            <p:nvPr/>
          </p:nvSpPr>
          <p:spPr>
            <a:xfrm>
              <a:off x="4845150" y="3340925"/>
              <a:ext cx="19075" cy="21725"/>
            </a:xfrm>
            <a:custGeom>
              <a:avLst/>
              <a:gdLst/>
              <a:ahLst/>
              <a:cxnLst/>
              <a:rect l="l" t="t" r="r" b="b"/>
              <a:pathLst>
                <a:path w="763" h="869" extrusionOk="0">
                  <a:moveTo>
                    <a:pt x="267" y="0"/>
                  </a:moveTo>
                  <a:cubicBezTo>
                    <a:pt x="227" y="0"/>
                    <a:pt x="186" y="10"/>
                    <a:pt x="149" y="32"/>
                  </a:cubicBezTo>
                  <a:cubicBezTo>
                    <a:pt x="37" y="97"/>
                    <a:pt x="0" y="237"/>
                    <a:pt x="65" y="348"/>
                  </a:cubicBezTo>
                  <a:lnTo>
                    <a:pt x="298" y="751"/>
                  </a:lnTo>
                  <a:cubicBezTo>
                    <a:pt x="340" y="827"/>
                    <a:pt x="418" y="868"/>
                    <a:pt x="499" y="868"/>
                  </a:cubicBezTo>
                  <a:cubicBezTo>
                    <a:pt x="538" y="868"/>
                    <a:pt x="578" y="858"/>
                    <a:pt x="614" y="838"/>
                  </a:cubicBezTo>
                  <a:cubicBezTo>
                    <a:pt x="726" y="773"/>
                    <a:pt x="763" y="630"/>
                    <a:pt x="701" y="519"/>
                  </a:cubicBezTo>
                  <a:lnTo>
                    <a:pt x="468" y="116"/>
                  </a:lnTo>
                  <a:cubicBezTo>
                    <a:pt x="425" y="41"/>
                    <a:pt x="347" y="0"/>
                    <a:pt x="2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59"/>
            <p:cNvSpPr/>
            <p:nvPr/>
          </p:nvSpPr>
          <p:spPr>
            <a:xfrm>
              <a:off x="4879175" y="3306900"/>
              <a:ext cx="23350" cy="17450"/>
            </a:xfrm>
            <a:custGeom>
              <a:avLst/>
              <a:gdLst/>
              <a:ahLst/>
              <a:cxnLst/>
              <a:rect l="l" t="t" r="r" b="b"/>
              <a:pathLst>
                <a:path w="934" h="698" extrusionOk="0">
                  <a:moveTo>
                    <a:pt x="264" y="0"/>
                  </a:moveTo>
                  <a:cubicBezTo>
                    <a:pt x="184" y="0"/>
                    <a:pt x="107" y="42"/>
                    <a:pt x="65" y="116"/>
                  </a:cubicBezTo>
                  <a:cubicBezTo>
                    <a:pt x="0" y="228"/>
                    <a:pt x="37" y="370"/>
                    <a:pt x="149" y="435"/>
                  </a:cubicBezTo>
                  <a:lnTo>
                    <a:pt x="552" y="668"/>
                  </a:lnTo>
                  <a:cubicBezTo>
                    <a:pt x="588" y="688"/>
                    <a:pt x="628" y="698"/>
                    <a:pt x="667" y="698"/>
                  </a:cubicBezTo>
                  <a:cubicBezTo>
                    <a:pt x="748" y="698"/>
                    <a:pt x="827" y="656"/>
                    <a:pt x="871" y="581"/>
                  </a:cubicBezTo>
                  <a:cubicBezTo>
                    <a:pt x="933" y="469"/>
                    <a:pt x="896" y="327"/>
                    <a:pt x="785" y="265"/>
                  </a:cubicBezTo>
                  <a:lnTo>
                    <a:pt x="381" y="32"/>
                  </a:lnTo>
                  <a:cubicBezTo>
                    <a:pt x="344" y="11"/>
                    <a:pt x="304" y="0"/>
                    <a:pt x="2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59"/>
            <p:cNvSpPr/>
            <p:nvPr/>
          </p:nvSpPr>
          <p:spPr>
            <a:xfrm>
              <a:off x="4892425" y="3260425"/>
              <a:ext cx="23275" cy="11650"/>
            </a:xfrm>
            <a:custGeom>
              <a:avLst/>
              <a:gdLst/>
              <a:ahLst/>
              <a:cxnLst/>
              <a:rect l="l" t="t" r="r" b="b"/>
              <a:pathLst>
                <a:path w="931" h="466" extrusionOk="0">
                  <a:moveTo>
                    <a:pt x="233" y="0"/>
                  </a:moveTo>
                  <a:cubicBezTo>
                    <a:pt x="106" y="0"/>
                    <a:pt x="0" y="102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698" y="465"/>
                  </a:lnTo>
                  <a:cubicBezTo>
                    <a:pt x="828" y="465"/>
                    <a:pt x="930" y="360"/>
                    <a:pt x="930" y="233"/>
                  </a:cubicBezTo>
                  <a:cubicBezTo>
                    <a:pt x="930" y="102"/>
                    <a:pt x="828" y="0"/>
                    <a:pt x="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59"/>
            <p:cNvSpPr/>
            <p:nvPr/>
          </p:nvSpPr>
          <p:spPr>
            <a:xfrm>
              <a:off x="4879175" y="3208075"/>
              <a:ext cx="23350" cy="17500"/>
            </a:xfrm>
            <a:custGeom>
              <a:avLst/>
              <a:gdLst/>
              <a:ahLst/>
              <a:cxnLst/>
              <a:rect l="l" t="t" r="r" b="b"/>
              <a:pathLst>
                <a:path w="934" h="700" extrusionOk="0">
                  <a:moveTo>
                    <a:pt x="670" y="1"/>
                  </a:moveTo>
                  <a:cubicBezTo>
                    <a:pt x="630" y="1"/>
                    <a:pt x="589" y="11"/>
                    <a:pt x="552" y="33"/>
                  </a:cubicBezTo>
                  <a:lnTo>
                    <a:pt x="149" y="265"/>
                  </a:lnTo>
                  <a:cubicBezTo>
                    <a:pt x="37" y="327"/>
                    <a:pt x="0" y="470"/>
                    <a:pt x="62" y="581"/>
                  </a:cubicBezTo>
                  <a:cubicBezTo>
                    <a:pt x="93" y="637"/>
                    <a:pt x="146" y="674"/>
                    <a:pt x="205" y="690"/>
                  </a:cubicBezTo>
                  <a:cubicBezTo>
                    <a:pt x="225" y="696"/>
                    <a:pt x="246" y="699"/>
                    <a:pt x="268" y="699"/>
                  </a:cubicBezTo>
                  <a:cubicBezTo>
                    <a:pt x="307" y="699"/>
                    <a:pt x="347" y="688"/>
                    <a:pt x="381" y="668"/>
                  </a:cubicBezTo>
                  <a:lnTo>
                    <a:pt x="785" y="436"/>
                  </a:lnTo>
                  <a:cubicBezTo>
                    <a:pt x="896" y="371"/>
                    <a:pt x="933" y="228"/>
                    <a:pt x="871" y="116"/>
                  </a:cubicBezTo>
                  <a:cubicBezTo>
                    <a:pt x="828" y="42"/>
                    <a:pt x="750" y="1"/>
                    <a:pt x="6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59"/>
            <p:cNvSpPr/>
            <p:nvPr/>
          </p:nvSpPr>
          <p:spPr>
            <a:xfrm>
              <a:off x="4845150" y="3169800"/>
              <a:ext cx="19075" cy="21700"/>
            </a:xfrm>
            <a:custGeom>
              <a:avLst/>
              <a:gdLst/>
              <a:ahLst/>
              <a:cxnLst/>
              <a:rect l="l" t="t" r="r" b="b"/>
              <a:pathLst>
                <a:path w="763" h="868" extrusionOk="0">
                  <a:moveTo>
                    <a:pt x="496" y="0"/>
                  </a:moveTo>
                  <a:cubicBezTo>
                    <a:pt x="416" y="0"/>
                    <a:pt x="339" y="42"/>
                    <a:pt x="298" y="116"/>
                  </a:cubicBezTo>
                  <a:lnTo>
                    <a:pt x="65" y="519"/>
                  </a:lnTo>
                  <a:cubicBezTo>
                    <a:pt x="0" y="631"/>
                    <a:pt x="37" y="773"/>
                    <a:pt x="149" y="835"/>
                  </a:cubicBezTo>
                  <a:cubicBezTo>
                    <a:pt x="186" y="857"/>
                    <a:pt x="227" y="867"/>
                    <a:pt x="267" y="867"/>
                  </a:cubicBezTo>
                  <a:cubicBezTo>
                    <a:pt x="347" y="867"/>
                    <a:pt x="424" y="826"/>
                    <a:pt x="465" y="751"/>
                  </a:cubicBezTo>
                  <a:lnTo>
                    <a:pt x="698" y="348"/>
                  </a:lnTo>
                  <a:cubicBezTo>
                    <a:pt x="763" y="237"/>
                    <a:pt x="726" y="94"/>
                    <a:pt x="614" y="32"/>
                  </a:cubicBezTo>
                  <a:cubicBezTo>
                    <a:pt x="577" y="11"/>
                    <a:pt x="536" y="0"/>
                    <a:pt x="4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59"/>
            <p:cNvSpPr/>
            <p:nvPr/>
          </p:nvSpPr>
          <p:spPr>
            <a:xfrm>
              <a:off x="4799425" y="3196475"/>
              <a:ext cx="62875" cy="75600"/>
            </a:xfrm>
            <a:custGeom>
              <a:avLst/>
              <a:gdLst/>
              <a:ahLst/>
              <a:cxnLst/>
              <a:rect l="l" t="t" r="r" b="b"/>
              <a:pathLst>
                <a:path w="2515" h="3024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lnTo>
                    <a:pt x="0" y="2791"/>
                  </a:lnTo>
                  <a:cubicBezTo>
                    <a:pt x="0" y="2925"/>
                    <a:pt x="113" y="3024"/>
                    <a:pt x="235" y="3024"/>
                  </a:cubicBezTo>
                  <a:cubicBezTo>
                    <a:pt x="274" y="3024"/>
                    <a:pt x="313" y="3014"/>
                    <a:pt x="351" y="2992"/>
                  </a:cubicBezTo>
                  <a:lnTo>
                    <a:pt x="2366" y="1830"/>
                  </a:lnTo>
                  <a:cubicBezTo>
                    <a:pt x="2477" y="1765"/>
                    <a:pt x="2514" y="1622"/>
                    <a:pt x="2449" y="1510"/>
                  </a:cubicBezTo>
                  <a:cubicBezTo>
                    <a:pt x="2408" y="1436"/>
                    <a:pt x="2331" y="1395"/>
                    <a:pt x="2251" y="1395"/>
                  </a:cubicBezTo>
                  <a:cubicBezTo>
                    <a:pt x="2211" y="1395"/>
                    <a:pt x="2170" y="1405"/>
                    <a:pt x="2133" y="1427"/>
                  </a:cubicBezTo>
                  <a:lnTo>
                    <a:pt x="465" y="2388"/>
                  </a:lnTo>
                  <a:lnTo>
                    <a:pt x="465" y="233"/>
                  </a:lnTo>
                  <a:cubicBezTo>
                    <a:pt x="465" y="103"/>
                    <a:pt x="363" y="1"/>
                    <a:pt x="2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0" name="Google Shape;940;p59"/>
          <p:cNvGrpSpPr/>
          <p:nvPr/>
        </p:nvGrpSpPr>
        <p:grpSpPr>
          <a:xfrm>
            <a:off x="5983318" y="3329264"/>
            <a:ext cx="281471" cy="370346"/>
            <a:chOff x="5010925" y="3126725"/>
            <a:chExt cx="220900" cy="290650"/>
          </a:xfrm>
        </p:grpSpPr>
        <p:sp>
          <p:nvSpPr>
            <p:cNvPr id="941" name="Google Shape;941;p59"/>
            <p:cNvSpPr/>
            <p:nvPr/>
          </p:nvSpPr>
          <p:spPr>
            <a:xfrm>
              <a:off x="5010925" y="3126725"/>
              <a:ext cx="220900" cy="290650"/>
            </a:xfrm>
            <a:custGeom>
              <a:avLst/>
              <a:gdLst/>
              <a:ahLst/>
              <a:cxnLst/>
              <a:rect l="l" t="t" r="r" b="b"/>
              <a:pathLst>
                <a:path w="8836" h="11626" extrusionOk="0">
                  <a:moveTo>
                    <a:pt x="1163" y="466"/>
                  </a:moveTo>
                  <a:lnTo>
                    <a:pt x="1163" y="11161"/>
                  </a:lnTo>
                  <a:lnTo>
                    <a:pt x="698" y="11161"/>
                  </a:lnTo>
                  <a:cubicBezTo>
                    <a:pt x="571" y="11161"/>
                    <a:pt x="465" y="11055"/>
                    <a:pt x="465" y="10928"/>
                  </a:cubicBezTo>
                  <a:lnTo>
                    <a:pt x="465" y="698"/>
                  </a:lnTo>
                  <a:cubicBezTo>
                    <a:pt x="465" y="568"/>
                    <a:pt x="571" y="466"/>
                    <a:pt x="698" y="466"/>
                  </a:cubicBezTo>
                  <a:close/>
                  <a:moveTo>
                    <a:pt x="8138" y="466"/>
                  </a:moveTo>
                  <a:cubicBezTo>
                    <a:pt x="8265" y="466"/>
                    <a:pt x="8371" y="568"/>
                    <a:pt x="8371" y="698"/>
                  </a:cubicBezTo>
                  <a:lnTo>
                    <a:pt x="8371" y="10928"/>
                  </a:lnTo>
                  <a:cubicBezTo>
                    <a:pt x="8371" y="11055"/>
                    <a:pt x="8265" y="11161"/>
                    <a:pt x="8138" y="11161"/>
                  </a:cubicBezTo>
                  <a:lnTo>
                    <a:pt x="1628" y="11161"/>
                  </a:lnTo>
                  <a:lnTo>
                    <a:pt x="1628" y="466"/>
                  </a:lnTo>
                  <a:close/>
                  <a:moveTo>
                    <a:pt x="698" y="1"/>
                  </a:moveTo>
                  <a:cubicBezTo>
                    <a:pt x="313" y="1"/>
                    <a:pt x="0" y="311"/>
                    <a:pt x="0" y="698"/>
                  </a:cubicBezTo>
                  <a:lnTo>
                    <a:pt x="0" y="10928"/>
                  </a:lnTo>
                  <a:cubicBezTo>
                    <a:pt x="0" y="11313"/>
                    <a:pt x="313" y="11626"/>
                    <a:pt x="698" y="11626"/>
                  </a:cubicBezTo>
                  <a:lnTo>
                    <a:pt x="8138" y="11626"/>
                  </a:lnTo>
                  <a:cubicBezTo>
                    <a:pt x="8522" y="11626"/>
                    <a:pt x="8836" y="11313"/>
                    <a:pt x="8836" y="10928"/>
                  </a:cubicBezTo>
                  <a:lnTo>
                    <a:pt x="8836" y="698"/>
                  </a:lnTo>
                  <a:cubicBezTo>
                    <a:pt x="8836" y="311"/>
                    <a:pt x="8522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59"/>
            <p:cNvSpPr/>
            <p:nvPr/>
          </p:nvSpPr>
          <p:spPr>
            <a:xfrm>
              <a:off x="5069050" y="3155800"/>
              <a:ext cx="133725" cy="110450"/>
            </a:xfrm>
            <a:custGeom>
              <a:avLst/>
              <a:gdLst/>
              <a:ahLst/>
              <a:cxnLst/>
              <a:rect l="l" t="t" r="r" b="b"/>
              <a:pathLst>
                <a:path w="5349" h="4418" extrusionOk="0">
                  <a:moveTo>
                    <a:pt x="3975" y="465"/>
                  </a:moveTo>
                  <a:cubicBezTo>
                    <a:pt x="4068" y="921"/>
                    <a:pt x="4424" y="1277"/>
                    <a:pt x="4880" y="1370"/>
                  </a:cubicBezTo>
                  <a:lnTo>
                    <a:pt x="4883" y="3044"/>
                  </a:lnTo>
                  <a:cubicBezTo>
                    <a:pt x="4427" y="3137"/>
                    <a:pt x="4071" y="3494"/>
                    <a:pt x="3978" y="3953"/>
                  </a:cubicBezTo>
                  <a:lnTo>
                    <a:pt x="1371" y="3953"/>
                  </a:lnTo>
                  <a:cubicBezTo>
                    <a:pt x="1278" y="3494"/>
                    <a:pt x="921" y="3137"/>
                    <a:pt x="465" y="3044"/>
                  </a:cubicBezTo>
                  <a:lnTo>
                    <a:pt x="465" y="1370"/>
                  </a:lnTo>
                  <a:cubicBezTo>
                    <a:pt x="921" y="1277"/>
                    <a:pt x="1278" y="921"/>
                    <a:pt x="1371" y="465"/>
                  </a:cubicBezTo>
                  <a:close/>
                  <a:moveTo>
                    <a:pt x="1163" y="0"/>
                  </a:moveTo>
                  <a:cubicBezTo>
                    <a:pt x="1036" y="0"/>
                    <a:pt x="930" y="102"/>
                    <a:pt x="930" y="233"/>
                  </a:cubicBezTo>
                  <a:cubicBezTo>
                    <a:pt x="930" y="617"/>
                    <a:pt x="617" y="930"/>
                    <a:pt x="233" y="930"/>
                  </a:cubicBezTo>
                  <a:cubicBezTo>
                    <a:pt x="106" y="930"/>
                    <a:pt x="0" y="1032"/>
                    <a:pt x="0" y="1163"/>
                  </a:cubicBezTo>
                  <a:lnTo>
                    <a:pt x="0" y="3255"/>
                  </a:lnTo>
                  <a:cubicBezTo>
                    <a:pt x="0" y="3382"/>
                    <a:pt x="106" y="3488"/>
                    <a:pt x="233" y="3488"/>
                  </a:cubicBezTo>
                  <a:cubicBezTo>
                    <a:pt x="617" y="3488"/>
                    <a:pt x="930" y="3798"/>
                    <a:pt x="930" y="4185"/>
                  </a:cubicBezTo>
                  <a:cubicBezTo>
                    <a:pt x="930" y="4312"/>
                    <a:pt x="1036" y="4418"/>
                    <a:pt x="1163" y="4418"/>
                  </a:cubicBezTo>
                  <a:lnTo>
                    <a:pt x="4185" y="4418"/>
                  </a:lnTo>
                  <a:cubicBezTo>
                    <a:pt x="4313" y="4418"/>
                    <a:pt x="4418" y="4312"/>
                    <a:pt x="4418" y="4185"/>
                  </a:cubicBezTo>
                  <a:cubicBezTo>
                    <a:pt x="4418" y="3798"/>
                    <a:pt x="4731" y="3488"/>
                    <a:pt x="5116" y="3488"/>
                  </a:cubicBezTo>
                  <a:cubicBezTo>
                    <a:pt x="5243" y="3488"/>
                    <a:pt x="5348" y="3382"/>
                    <a:pt x="5348" y="3255"/>
                  </a:cubicBezTo>
                  <a:lnTo>
                    <a:pt x="5348" y="1163"/>
                  </a:lnTo>
                  <a:cubicBezTo>
                    <a:pt x="5348" y="1032"/>
                    <a:pt x="5243" y="930"/>
                    <a:pt x="5116" y="930"/>
                  </a:cubicBezTo>
                  <a:cubicBezTo>
                    <a:pt x="4731" y="930"/>
                    <a:pt x="4418" y="617"/>
                    <a:pt x="4418" y="233"/>
                  </a:cubicBezTo>
                  <a:cubicBezTo>
                    <a:pt x="4418" y="102"/>
                    <a:pt x="4313" y="0"/>
                    <a:pt x="418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59"/>
            <p:cNvSpPr/>
            <p:nvPr/>
          </p:nvSpPr>
          <p:spPr>
            <a:xfrm>
              <a:off x="5069050" y="3289475"/>
              <a:ext cx="133725" cy="11650"/>
            </a:xfrm>
            <a:custGeom>
              <a:avLst/>
              <a:gdLst/>
              <a:ahLst/>
              <a:cxnLst/>
              <a:rect l="l" t="t" r="r" b="b"/>
              <a:pathLst>
                <a:path w="5349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5116" y="466"/>
                  </a:lnTo>
                  <a:cubicBezTo>
                    <a:pt x="5243" y="466"/>
                    <a:pt x="5348" y="360"/>
                    <a:pt x="5348" y="233"/>
                  </a:cubicBezTo>
                  <a:cubicBezTo>
                    <a:pt x="5348" y="103"/>
                    <a:pt x="5243" y="1"/>
                    <a:pt x="51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59"/>
            <p:cNvSpPr/>
            <p:nvPr/>
          </p:nvSpPr>
          <p:spPr>
            <a:xfrm>
              <a:off x="5069050" y="3324350"/>
              <a:ext cx="133725" cy="11650"/>
            </a:xfrm>
            <a:custGeom>
              <a:avLst/>
              <a:gdLst/>
              <a:ahLst/>
              <a:cxnLst/>
              <a:rect l="l" t="t" r="r" b="b"/>
              <a:pathLst>
                <a:path w="5349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5116" y="466"/>
                  </a:lnTo>
                  <a:cubicBezTo>
                    <a:pt x="5243" y="466"/>
                    <a:pt x="5348" y="360"/>
                    <a:pt x="5348" y="233"/>
                  </a:cubicBezTo>
                  <a:cubicBezTo>
                    <a:pt x="5348" y="103"/>
                    <a:pt x="5243" y="1"/>
                    <a:pt x="511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5" name="Google Shape;945;p59"/>
          <p:cNvGrpSpPr/>
          <p:nvPr/>
        </p:nvGrpSpPr>
        <p:grpSpPr>
          <a:xfrm>
            <a:off x="6432386" y="3329232"/>
            <a:ext cx="355534" cy="370378"/>
            <a:chOff x="5303800" y="3147100"/>
            <a:chExt cx="279025" cy="290675"/>
          </a:xfrm>
        </p:grpSpPr>
        <p:sp>
          <p:nvSpPr>
            <p:cNvPr id="946" name="Google Shape;946;p59"/>
            <p:cNvSpPr/>
            <p:nvPr/>
          </p:nvSpPr>
          <p:spPr>
            <a:xfrm>
              <a:off x="5303800" y="3147100"/>
              <a:ext cx="279025" cy="290675"/>
            </a:xfrm>
            <a:custGeom>
              <a:avLst/>
              <a:gdLst/>
              <a:ahLst/>
              <a:cxnLst/>
              <a:rect l="l" t="t" r="r" b="b"/>
              <a:pathLst>
                <a:path w="11161" h="11627" extrusionOk="0">
                  <a:moveTo>
                    <a:pt x="9766" y="466"/>
                  </a:moveTo>
                  <a:cubicBezTo>
                    <a:pt x="10277" y="466"/>
                    <a:pt x="10696" y="881"/>
                    <a:pt x="10696" y="1396"/>
                  </a:cubicBezTo>
                  <a:lnTo>
                    <a:pt x="10696" y="1628"/>
                  </a:lnTo>
                  <a:cubicBezTo>
                    <a:pt x="10696" y="1756"/>
                    <a:pt x="10590" y="1861"/>
                    <a:pt x="10463" y="1861"/>
                  </a:cubicBezTo>
                  <a:lnTo>
                    <a:pt x="3023" y="1861"/>
                  </a:lnTo>
                  <a:cubicBezTo>
                    <a:pt x="2893" y="1861"/>
                    <a:pt x="2791" y="1756"/>
                    <a:pt x="2791" y="1628"/>
                  </a:cubicBezTo>
                  <a:lnTo>
                    <a:pt x="2791" y="1396"/>
                  </a:lnTo>
                  <a:cubicBezTo>
                    <a:pt x="2791" y="1052"/>
                    <a:pt x="2663" y="720"/>
                    <a:pt x="2434" y="466"/>
                  </a:cubicBezTo>
                  <a:close/>
                  <a:moveTo>
                    <a:pt x="1396" y="466"/>
                  </a:moveTo>
                  <a:cubicBezTo>
                    <a:pt x="1907" y="466"/>
                    <a:pt x="2326" y="881"/>
                    <a:pt x="2326" y="1396"/>
                  </a:cubicBezTo>
                  <a:lnTo>
                    <a:pt x="2326" y="1628"/>
                  </a:lnTo>
                  <a:cubicBezTo>
                    <a:pt x="2326" y="2013"/>
                    <a:pt x="2636" y="2326"/>
                    <a:pt x="3023" y="2326"/>
                  </a:cubicBezTo>
                  <a:lnTo>
                    <a:pt x="8836" y="2326"/>
                  </a:lnTo>
                  <a:lnTo>
                    <a:pt x="8836" y="10929"/>
                  </a:lnTo>
                  <a:cubicBezTo>
                    <a:pt x="8836" y="11056"/>
                    <a:pt x="8730" y="11161"/>
                    <a:pt x="8603" y="11161"/>
                  </a:cubicBezTo>
                  <a:lnTo>
                    <a:pt x="698" y="11161"/>
                  </a:lnTo>
                  <a:cubicBezTo>
                    <a:pt x="568" y="11161"/>
                    <a:pt x="466" y="11056"/>
                    <a:pt x="466" y="10929"/>
                  </a:cubicBezTo>
                  <a:lnTo>
                    <a:pt x="466" y="1396"/>
                  </a:lnTo>
                  <a:cubicBezTo>
                    <a:pt x="466" y="881"/>
                    <a:pt x="881" y="466"/>
                    <a:pt x="1396" y="466"/>
                  </a:cubicBezTo>
                  <a:close/>
                  <a:moveTo>
                    <a:pt x="1396" y="1"/>
                  </a:moveTo>
                  <a:cubicBezTo>
                    <a:pt x="624" y="1"/>
                    <a:pt x="1" y="624"/>
                    <a:pt x="1" y="1396"/>
                  </a:cubicBezTo>
                  <a:lnTo>
                    <a:pt x="1" y="10929"/>
                  </a:lnTo>
                  <a:cubicBezTo>
                    <a:pt x="1" y="11313"/>
                    <a:pt x="311" y="11626"/>
                    <a:pt x="698" y="11626"/>
                  </a:cubicBezTo>
                  <a:lnTo>
                    <a:pt x="8603" y="11626"/>
                  </a:lnTo>
                  <a:cubicBezTo>
                    <a:pt x="8988" y="11626"/>
                    <a:pt x="9301" y="11313"/>
                    <a:pt x="9301" y="10929"/>
                  </a:cubicBezTo>
                  <a:lnTo>
                    <a:pt x="9301" y="2326"/>
                  </a:lnTo>
                  <a:lnTo>
                    <a:pt x="10463" y="2326"/>
                  </a:lnTo>
                  <a:cubicBezTo>
                    <a:pt x="10848" y="2326"/>
                    <a:pt x="11161" y="2013"/>
                    <a:pt x="11161" y="1628"/>
                  </a:cubicBezTo>
                  <a:lnTo>
                    <a:pt x="11161" y="1396"/>
                  </a:lnTo>
                  <a:cubicBezTo>
                    <a:pt x="11161" y="624"/>
                    <a:pt x="10535" y="1"/>
                    <a:pt x="97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59"/>
            <p:cNvSpPr/>
            <p:nvPr/>
          </p:nvSpPr>
          <p:spPr>
            <a:xfrm>
              <a:off x="5344500" y="3222675"/>
              <a:ext cx="63950" cy="75575"/>
            </a:xfrm>
            <a:custGeom>
              <a:avLst/>
              <a:gdLst/>
              <a:ahLst/>
              <a:cxnLst/>
              <a:rect l="l" t="t" r="r" b="b"/>
              <a:pathLst>
                <a:path w="2558" h="3023" extrusionOk="0">
                  <a:moveTo>
                    <a:pt x="2093" y="465"/>
                  </a:moveTo>
                  <a:lnTo>
                    <a:pt x="2093" y="2558"/>
                  </a:lnTo>
                  <a:lnTo>
                    <a:pt x="465" y="2558"/>
                  </a:lnTo>
                  <a:lnTo>
                    <a:pt x="465" y="465"/>
                  </a:lnTo>
                  <a:close/>
                  <a:moveTo>
                    <a:pt x="233" y="0"/>
                  </a:moveTo>
                  <a:cubicBezTo>
                    <a:pt x="102" y="0"/>
                    <a:pt x="0" y="103"/>
                    <a:pt x="0" y="233"/>
                  </a:cubicBezTo>
                  <a:lnTo>
                    <a:pt x="0" y="2791"/>
                  </a:lnTo>
                  <a:cubicBezTo>
                    <a:pt x="0" y="2918"/>
                    <a:pt x="102" y="3023"/>
                    <a:pt x="233" y="3023"/>
                  </a:cubicBezTo>
                  <a:lnTo>
                    <a:pt x="2325" y="3023"/>
                  </a:lnTo>
                  <a:cubicBezTo>
                    <a:pt x="2452" y="3023"/>
                    <a:pt x="2558" y="2918"/>
                    <a:pt x="2558" y="2791"/>
                  </a:cubicBezTo>
                  <a:lnTo>
                    <a:pt x="2558" y="233"/>
                  </a:lnTo>
                  <a:cubicBezTo>
                    <a:pt x="2558" y="103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59"/>
            <p:cNvSpPr/>
            <p:nvPr/>
          </p:nvSpPr>
          <p:spPr>
            <a:xfrm>
              <a:off x="5425875" y="3240100"/>
              <a:ext cx="69700" cy="11650"/>
            </a:xfrm>
            <a:custGeom>
              <a:avLst/>
              <a:gdLst/>
              <a:ahLst/>
              <a:cxnLst/>
              <a:rect l="l" t="t" r="r" b="b"/>
              <a:pathLst>
                <a:path w="2788" h="466" extrusionOk="0">
                  <a:moveTo>
                    <a:pt x="233" y="1"/>
                  </a:moveTo>
                  <a:cubicBezTo>
                    <a:pt x="102" y="1"/>
                    <a:pt x="0" y="103"/>
                    <a:pt x="0" y="233"/>
                  </a:cubicBezTo>
                  <a:cubicBezTo>
                    <a:pt x="0" y="361"/>
                    <a:pt x="102" y="466"/>
                    <a:pt x="233" y="466"/>
                  </a:cubicBezTo>
                  <a:lnTo>
                    <a:pt x="2558" y="466"/>
                  </a:lnTo>
                  <a:cubicBezTo>
                    <a:pt x="2685" y="466"/>
                    <a:pt x="2787" y="361"/>
                    <a:pt x="2787" y="233"/>
                  </a:cubicBezTo>
                  <a:cubicBezTo>
                    <a:pt x="2787" y="103"/>
                    <a:pt x="2685" y="1"/>
                    <a:pt x="255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59"/>
            <p:cNvSpPr/>
            <p:nvPr/>
          </p:nvSpPr>
          <p:spPr>
            <a:xfrm>
              <a:off x="5425875" y="3269175"/>
              <a:ext cx="69700" cy="11650"/>
            </a:xfrm>
            <a:custGeom>
              <a:avLst/>
              <a:gdLst/>
              <a:ahLst/>
              <a:cxnLst/>
              <a:rect l="l" t="t" r="r" b="b"/>
              <a:pathLst>
                <a:path w="2788" h="466" extrusionOk="0">
                  <a:moveTo>
                    <a:pt x="233" y="0"/>
                  </a:moveTo>
                  <a:cubicBezTo>
                    <a:pt x="102" y="0"/>
                    <a:pt x="0" y="103"/>
                    <a:pt x="0" y="233"/>
                  </a:cubicBezTo>
                  <a:cubicBezTo>
                    <a:pt x="0" y="360"/>
                    <a:pt x="102" y="465"/>
                    <a:pt x="233" y="465"/>
                  </a:cubicBezTo>
                  <a:lnTo>
                    <a:pt x="2558" y="465"/>
                  </a:lnTo>
                  <a:cubicBezTo>
                    <a:pt x="2685" y="465"/>
                    <a:pt x="2787" y="360"/>
                    <a:pt x="2787" y="233"/>
                  </a:cubicBezTo>
                  <a:cubicBezTo>
                    <a:pt x="2787" y="103"/>
                    <a:pt x="2685" y="0"/>
                    <a:pt x="25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59"/>
            <p:cNvSpPr/>
            <p:nvPr/>
          </p:nvSpPr>
          <p:spPr>
            <a:xfrm>
              <a:off x="5344500" y="3315675"/>
              <a:ext cx="153325" cy="93025"/>
            </a:xfrm>
            <a:custGeom>
              <a:avLst/>
              <a:gdLst/>
              <a:ahLst/>
              <a:cxnLst/>
              <a:rect l="l" t="t" r="r" b="b"/>
              <a:pathLst>
                <a:path w="6133" h="3721" extrusionOk="0">
                  <a:moveTo>
                    <a:pt x="233" y="1"/>
                  </a:moveTo>
                  <a:cubicBezTo>
                    <a:pt x="102" y="1"/>
                    <a:pt x="0" y="103"/>
                    <a:pt x="0" y="233"/>
                  </a:cubicBezTo>
                  <a:lnTo>
                    <a:pt x="0" y="3488"/>
                  </a:lnTo>
                  <a:cubicBezTo>
                    <a:pt x="0" y="3615"/>
                    <a:pt x="102" y="3721"/>
                    <a:pt x="233" y="3721"/>
                  </a:cubicBezTo>
                  <a:lnTo>
                    <a:pt x="5813" y="3721"/>
                  </a:lnTo>
                  <a:cubicBezTo>
                    <a:pt x="5940" y="3721"/>
                    <a:pt x="6042" y="3615"/>
                    <a:pt x="6042" y="3488"/>
                  </a:cubicBezTo>
                  <a:cubicBezTo>
                    <a:pt x="6042" y="3358"/>
                    <a:pt x="5940" y="3256"/>
                    <a:pt x="5813" y="3256"/>
                  </a:cubicBezTo>
                  <a:lnTo>
                    <a:pt x="794" y="3256"/>
                  </a:lnTo>
                  <a:lnTo>
                    <a:pt x="2558" y="1492"/>
                  </a:lnTo>
                  <a:lnTo>
                    <a:pt x="3556" y="2490"/>
                  </a:lnTo>
                  <a:cubicBezTo>
                    <a:pt x="3601" y="2535"/>
                    <a:pt x="3660" y="2557"/>
                    <a:pt x="3719" y="2557"/>
                  </a:cubicBezTo>
                  <a:cubicBezTo>
                    <a:pt x="3778" y="2557"/>
                    <a:pt x="3838" y="2535"/>
                    <a:pt x="3884" y="2490"/>
                  </a:cubicBezTo>
                  <a:lnTo>
                    <a:pt x="5977" y="397"/>
                  </a:lnTo>
                  <a:cubicBezTo>
                    <a:pt x="6133" y="227"/>
                    <a:pt x="5982" y="2"/>
                    <a:pt x="5805" y="2"/>
                  </a:cubicBezTo>
                  <a:cubicBezTo>
                    <a:pt x="5753" y="2"/>
                    <a:pt x="5698" y="22"/>
                    <a:pt x="5648" y="69"/>
                  </a:cubicBezTo>
                  <a:lnTo>
                    <a:pt x="3720" y="1997"/>
                  </a:lnTo>
                  <a:lnTo>
                    <a:pt x="2722" y="999"/>
                  </a:lnTo>
                  <a:cubicBezTo>
                    <a:pt x="2675" y="952"/>
                    <a:pt x="2616" y="929"/>
                    <a:pt x="2556" y="929"/>
                  </a:cubicBezTo>
                  <a:cubicBezTo>
                    <a:pt x="2497" y="929"/>
                    <a:pt x="2438" y="952"/>
                    <a:pt x="2393" y="999"/>
                  </a:cubicBezTo>
                  <a:lnTo>
                    <a:pt x="465" y="2927"/>
                  </a:lnTo>
                  <a:lnTo>
                    <a:pt x="465" y="233"/>
                  </a:lnTo>
                  <a:cubicBezTo>
                    <a:pt x="465" y="103"/>
                    <a:pt x="360" y="1"/>
                    <a:pt x="2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1" name="Google Shape;951;p59"/>
          <p:cNvSpPr/>
          <p:nvPr/>
        </p:nvSpPr>
        <p:spPr>
          <a:xfrm>
            <a:off x="6955516" y="3351467"/>
            <a:ext cx="349417" cy="348143"/>
          </a:xfrm>
          <a:custGeom>
            <a:avLst/>
            <a:gdLst/>
            <a:ahLst/>
            <a:cxnLst/>
            <a:rect l="l" t="t" r="r" b="b"/>
            <a:pathLst>
              <a:path w="10969" h="10929" extrusionOk="0">
                <a:moveTo>
                  <a:pt x="9997" y="464"/>
                </a:moveTo>
                <a:cubicBezTo>
                  <a:pt x="10236" y="464"/>
                  <a:pt x="10464" y="650"/>
                  <a:pt x="10464" y="931"/>
                </a:cubicBezTo>
                <a:cubicBezTo>
                  <a:pt x="10464" y="1188"/>
                  <a:pt x="10256" y="1396"/>
                  <a:pt x="9999" y="1396"/>
                </a:cubicBezTo>
                <a:cubicBezTo>
                  <a:pt x="9586" y="1396"/>
                  <a:pt x="9379" y="893"/>
                  <a:pt x="9670" y="602"/>
                </a:cubicBezTo>
                <a:cubicBezTo>
                  <a:pt x="9765" y="507"/>
                  <a:pt x="9882" y="464"/>
                  <a:pt x="9997" y="464"/>
                </a:cubicBezTo>
                <a:close/>
                <a:moveTo>
                  <a:pt x="3488" y="3721"/>
                </a:moveTo>
                <a:cubicBezTo>
                  <a:pt x="3746" y="3721"/>
                  <a:pt x="3953" y="3928"/>
                  <a:pt x="3953" y="4186"/>
                </a:cubicBezTo>
                <a:cubicBezTo>
                  <a:pt x="3953" y="4467"/>
                  <a:pt x="3725" y="4652"/>
                  <a:pt x="3487" y="4652"/>
                </a:cubicBezTo>
                <a:cubicBezTo>
                  <a:pt x="3372" y="4652"/>
                  <a:pt x="3255" y="4610"/>
                  <a:pt x="3160" y="4514"/>
                </a:cubicBezTo>
                <a:cubicBezTo>
                  <a:pt x="2868" y="4223"/>
                  <a:pt x="3076" y="3721"/>
                  <a:pt x="3488" y="3721"/>
                </a:cubicBezTo>
                <a:close/>
                <a:moveTo>
                  <a:pt x="6046" y="7208"/>
                </a:moveTo>
                <a:cubicBezTo>
                  <a:pt x="6303" y="7208"/>
                  <a:pt x="6511" y="7416"/>
                  <a:pt x="6511" y="7673"/>
                </a:cubicBezTo>
                <a:cubicBezTo>
                  <a:pt x="6511" y="7954"/>
                  <a:pt x="6283" y="8140"/>
                  <a:pt x="6044" y="8140"/>
                </a:cubicBezTo>
                <a:cubicBezTo>
                  <a:pt x="5930" y="8140"/>
                  <a:pt x="5813" y="8097"/>
                  <a:pt x="5717" y="8002"/>
                </a:cubicBezTo>
                <a:cubicBezTo>
                  <a:pt x="5426" y="7710"/>
                  <a:pt x="5634" y="7208"/>
                  <a:pt x="6046" y="7208"/>
                </a:cubicBezTo>
                <a:close/>
                <a:moveTo>
                  <a:pt x="9103" y="1163"/>
                </a:moveTo>
                <a:cubicBezTo>
                  <a:pt x="9143" y="1324"/>
                  <a:pt x="9227" y="1470"/>
                  <a:pt x="9345" y="1591"/>
                </a:cubicBezTo>
                <a:lnTo>
                  <a:pt x="6300" y="6784"/>
                </a:lnTo>
                <a:cubicBezTo>
                  <a:pt x="6215" y="6757"/>
                  <a:pt x="6127" y="6743"/>
                  <a:pt x="6040" y="6743"/>
                </a:cubicBezTo>
                <a:cubicBezTo>
                  <a:pt x="5925" y="6743"/>
                  <a:pt x="5811" y="6766"/>
                  <a:pt x="5702" y="6811"/>
                </a:cubicBezTo>
                <a:lnTo>
                  <a:pt x="4208" y="4768"/>
                </a:lnTo>
                <a:cubicBezTo>
                  <a:pt x="4344" y="4604"/>
                  <a:pt x="4418" y="4400"/>
                  <a:pt x="4418" y="4186"/>
                </a:cubicBezTo>
                <a:cubicBezTo>
                  <a:pt x="4423" y="3647"/>
                  <a:pt x="3983" y="3248"/>
                  <a:pt x="3492" y="3248"/>
                </a:cubicBezTo>
                <a:cubicBezTo>
                  <a:pt x="3365" y="3248"/>
                  <a:pt x="3234" y="3275"/>
                  <a:pt x="3107" y="3333"/>
                </a:cubicBezTo>
                <a:cubicBezTo>
                  <a:pt x="2487" y="3612"/>
                  <a:pt x="2369" y="4440"/>
                  <a:pt x="2881" y="4883"/>
                </a:cubicBezTo>
                <a:lnTo>
                  <a:pt x="466" y="9713"/>
                </a:lnTo>
                <a:lnTo>
                  <a:pt x="466" y="1861"/>
                </a:lnTo>
                <a:cubicBezTo>
                  <a:pt x="466" y="1476"/>
                  <a:pt x="779" y="1163"/>
                  <a:pt x="1163" y="1163"/>
                </a:cubicBezTo>
                <a:close/>
                <a:moveTo>
                  <a:pt x="9748" y="1823"/>
                </a:moveTo>
                <a:lnTo>
                  <a:pt x="9766" y="1830"/>
                </a:lnTo>
                <a:lnTo>
                  <a:pt x="9766" y="9766"/>
                </a:lnTo>
                <a:cubicBezTo>
                  <a:pt x="9766" y="10150"/>
                  <a:pt x="9456" y="10463"/>
                  <a:pt x="9069" y="10463"/>
                </a:cubicBezTo>
                <a:lnTo>
                  <a:pt x="612" y="10463"/>
                </a:lnTo>
                <a:lnTo>
                  <a:pt x="3296" y="5094"/>
                </a:lnTo>
                <a:cubicBezTo>
                  <a:pt x="3361" y="5109"/>
                  <a:pt x="3427" y="5116"/>
                  <a:pt x="3492" y="5116"/>
                </a:cubicBezTo>
                <a:cubicBezTo>
                  <a:pt x="3608" y="5116"/>
                  <a:pt x="3724" y="5093"/>
                  <a:pt x="3833" y="5047"/>
                </a:cubicBezTo>
                <a:lnTo>
                  <a:pt x="5330" y="7087"/>
                </a:lnTo>
                <a:cubicBezTo>
                  <a:pt x="4835" y="7700"/>
                  <a:pt x="5276" y="8601"/>
                  <a:pt x="6048" y="8601"/>
                </a:cubicBezTo>
                <a:cubicBezTo>
                  <a:pt x="6065" y="8601"/>
                  <a:pt x="6082" y="8601"/>
                  <a:pt x="6099" y="8600"/>
                </a:cubicBezTo>
                <a:cubicBezTo>
                  <a:pt x="6902" y="8557"/>
                  <a:pt x="7274" y="7580"/>
                  <a:pt x="6703" y="7016"/>
                </a:cubicBezTo>
                <a:lnTo>
                  <a:pt x="9748" y="1823"/>
                </a:lnTo>
                <a:close/>
                <a:moveTo>
                  <a:pt x="9999" y="1"/>
                </a:moveTo>
                <a:cubicBezTo>
                  <a:pt x="9577" y="4"/>
                  <a:pt x="9208" y="289"/>
                  <a:pt x="9103" y="698"/>
                </a:cubicBezTo>
                <a:lnTo>
                  <a:pt x="1163" y="698"/>
                </a:lnTo>
                <a:cubicBezTo>
                  <a:pt x="522" y="698"/>
                  <a:pt x="1" y="1219"/>
                  <a:pt x="1" y="1861"/>
                </a:cubicBezTo>
                <a:lnTo>
                  <a:pt x="1" y="10696"/>
                </a:lnTo>
                <a:cubicBezTo>
                  <a:pt x="4" y="10823"/>
                  <a:pt x="106" y="10925"/>
                  <a:pt x="233" y="10928"/>
                </a:cubicBezTo>
                <a:lnTo>
                  <a:pt x="9069" y="10928"/>
                </a:lnTo>
                <a:cubicBezTo>
                  <a:pt x="9710" y="10928"/>
                  <a:pt x="10231" y="10407"/>
                  <a:pt x="10231" y="9766"/>
                </a:cubicBezTo>
                <a:lnTo>
                  <a:pt x="10231" y="1827"/>
                </a:lnTo>
                <a:cubicBezTo>
                  <a:pt x="10681" y="1706"/>
                  <a:pt x="10969" y="1272"/>
                  <a:pt x="10910" y="813"/>
                </a:cubicBezTo>
                <a:cubicBezTo>
                  <a:pt x="10851" y="354"/>
                  <a:pt x="10464" y="7"/>
                  <a:pt x="999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2" name="Google Shape;952;p59"/>
          <p:cNvGrpSpPr/>
          <p:nvPr/>
        </p:nvGrpSpPr>
        <p:grpSpPr>
          <a:xfrm>
            <a:off x="7472530" y="3329232"/>
            <a:ext cx="370346" cy="370378"/>
            <a:chOff x="6579650" y="2729050"/>
            <a:chExt cx="290650" cy="290675"/>
          </a:xfrm>
        </p:grpSpPr>
        <p:sp>
          <p:nvSpPr>
            <p:cNvPr id="953" name="Google Shape;953;p59"/>
            <p:cNvSpPr/>
            <p:nvPr/>
          </p:nvSpPr>
          <p:spPr>
            <a:xfrm>
              <a:off x="6579650" y="2729050"/>
              <a:ext cx="290650" cy="290675"/>
            </a:xfrm>
            <a:custGeom>
              <a:avLst/>
              <a:gdLst/>
              <a:ahLst/>
              <a:cxnLst/>
              <a:rect l="l" t="t" r="r" b="b"/>
              <a:pathLst>
                <a:path w="11626" h="11627" extrusionOk="0">
                  <a:moveTo>
                    <a:pt x="5813" y="485"/>
                  </a:moveTo>
                  <a:lnTo>
                    <a:pt x="7322" y="1114"/>
                  </a:lnTo>
                  <a:lnTo>
                    <a:pt x="2347" y="3188"/>
                  </a:lnTo>
                  <a:lnTo>
                    <a:pt x="837" y="2559"/>
                  </a:lnTo>
                  <a:lnTo>
                    <a:pt x="5813" y="485"/>
                  </a:lnTo>
                  <a:close/>
                  <a:moveTo>
                    <a:pt x="7927" y="1365"/>
                  </a:moveTo>
                  <a:lnTo>
                    <a:pt x="8671" y="1675"/>
                  </a:lnTo>
                  <a:lnTo>
                    <a:pt x="3695" y="3749"/>
                  </a:lnTo>
                  <a:lnTo>
                    <a:pt x="2951" y="3439"/>
                  </a:lnTo>
                  <a:lnTo>
                    <a:pt x="7927" y="1365"/>
                  </a:lnTo>
                  <a:close/>
                  <a:moveTo>
                    <a:pt x="9276" y="1926"/>
                  </a:moveTo>
                  <a:lnTo>
                    <a:pt x="10788" y="2559"/>
                  </a:lnTo>
                  <a:lnTo>
                    <a:pt x="5813" y="4630"/>
                  </a:lnTo>
                  <a:lnTo>
                    <a:pt x="4300" y="4000"/>
                  </a:lnTo>
                  <a:lnTo>
                    <a:pt x="9276" y="1926"/>
                  </a:lnTo>
                  <a:close/>
                  <a:moveTo>
                    <a:pt x="2582" y="3789"/>
                  </a:moveTo>
                  <a:lnTo>
                    <a:pt x="3457" y="4152"/>
                  </a:lnTo>
                  <a:lnTo>
                    <a:pt x="3457" y="5975"/>
                  </a:lnTo>
                  <a:lnTo>
                    <a:pt x="2582" y="5609"/>
                  </a:lnTo>
                  <a:lnTo>
                    <a:pt x="2582" y="3789"/>
                  </a:lnTo>
                  <a:close/>
                  <a:moveTo>
                    <a:pt x="465" y="2906"/>
                  </a:moveTo>
                  <a:lnTo>
                    <a:pt x="2117" y="3594"/>
                  </a:lnTo>
                  <a:lnTo>
                    <a:pt x="2117" y="5764"/>
                  </a:lnTo>
                  <a:cubicBezTo>
                    <a:pt x="2117" y="5857"/>
                    <a:pt x="2173" y="5944"/>
                    <a:pt x="2260" y="5978"/>
                  </a:cubicBezTo>
                  <a:lnTo>
                    <a:pt x="3599" y="6536"/>
                  </a:lnTo>
                  <a:cubicBezTo>
                    <a:pt x="3629" y="6549"/>
                    <a:pt x="3660" y="6555"/>
                    <a:pt x="3690" y="6555"/>
                  </a:cubicBezTo>
                  <a:cubicBezTo>
                    <a:pt x="3812" y="6555"/>
                    <a:pt x="3922" y="6457"/>
                    <a:pt x="3922" y="6322"/>
                  </a:cubicBezTo>
                  <a:lnTo>
                    <a:pt x="3922" y="4347"/>
                  </a:lnTo>
                  <a:lnTo>
                    <a:pt x="5580" y="5036"/>
                  </a:lnTo>
                  <a:lnTo>
                    <a:pt x="5580" y="11044"/>
                  </a:lnTo>
                  <a:lnTo>
                    <a:pt x="465" y="8914"/>
                  </a:lnTo>
                  <a:lnTo>
                    <a:pt x="465" y="2906"/>
                  </a:lnTo>
                  <a:close/>
                  <a:moveTo>
                    <a:pt x="11160" y="2906"/>
                  </a:moveTo>
                  <a:lnTo>
                    <a:pt x="11160" y="8911"/>
                  </a:lnTo>
                  <a:lnTo>
                    <a:pt x="6045" y="11044"/>
                  </a:lnTo>
                  <a:lnTo>
                    <a:pt x="6045" y="5036"/>
                  </a:lnTo>
                  <a:lnTo>
                    <a:pt x="11160" y="2906"/>
                  </a:lnTo>
                  <a:close/>
                  <a:moveTo>
                    <a:pt x="5812" y="0"/>
                  </a:moveTo>
                  <a:cubicBezTo>
                    <a:pt x="5781" y="0"/>
                    <a:pt x="5751" y="6"/>
                    <a:pt x="5723" y="17"/>
                  </a:cubicBezTo>
                  <a:cubicBezTo>
                    <a:pt x="5698" y="29"/>
                    <a:pt x="144" y="2345"/>
                    <a:pt x="136" y="2345"/>
                  </a:cubicBezTo>
                  <a:cubicBezTo>
                    <a:pt x="136" y="2345"/>
                    <a:pt x="136" y="2345"/>
                    <a:pt x="136" y="2345"/>
                  </a:cubicBezTo>
                  <a:lnTo>
                    <a:pt x="136" y="2345"/>
                  </a:lnTo>
                  <a:cubicBezTo>
                    <a:pt x="56" y="2385"/>
                    <a:pt x="0" y="2466"/>
                    <a:pt x="0" y="2559"/>
                  </a:cubicBezTo>
                  <a:lnTo>
                    <a:pt x="0" y="9069"/>
                  </a:lnTo>
                  <a:cubicBezTo>
                    <a:pt x="0" y="9162"/>
                    <a:pt x="56" y="9246"/>
                    <a:pt x="143" y="9283"/>
                  </a:cubicBezTo>
                  <a:lnTo>
                    <a:pt x="5723" y="11608"/>
                  </a:lnTo>
                  <a:cubicBezTo>
                    <a:pt x="5751" y="11620"/>
                    <a:pt x="5781" y="11626"/>
                    <a:pt x="5811" y="11626"/>
                  </a:cubicBezTo>
                  <a:cubicBezTo>
                    <a:pt x="5841" y="11626"/>
                    <a:pt x="5872" y="11620"/>
                    <a:pt x="5900" y="11608"/>
                  </a:cubicBezTo>
                  <a:lnTo>
                    <a:pt x="11480" y="9283"/>
                  </a:lnTo>
                  <a:cubicBezTo>
                    <a:pt x="11570" y="9246"/>
                    <a:pt x="11625" y="9162"/>
                    <a:pt x="11625" y="9069"/>
                  </a:cubicBezTo>
                  <a:lnTo>
                    <a:pt x="11625" y="2559"/>
                  </a:lnTo>
                  <a:cubicBezTo>
                    <a:pt x="11625" y="2466"/>
                    <a:pt x="11573" y="2385"/>
                    <a:pt x="11489" y="2345"/>
                  </a:cubicBezTo>
                  <a:lnTo>
                    <a:pt x="11486" y="2345"/>
                  </a:lnTo>
                  <a:cubicBezTo>
                    <a:pt x="11486" y="2345"/>
                    <a:pt x="11483" y="2345"/>
                    <a:pt x="11483" y="2342"/>
                  </a:cubicBezTo>
                  <a:lnTo>
                    <a:pt x="5903" y="17"/>
                  </a:lnTo>
                  <a:cubicBezTo>
                    <a:pt x="5873" y="6"/>
                    <a:pt x="5842" y="0"/>
                    <a:pt x="581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59"/>
            <p:cNvSpPr/>
            <p:nvPr/>
          </p:nvSpPr>
          <p:spPr>
            <a:xfrm>
              <a:off x="6602900" y="2901450"/>
              <a:ext cx="52325" cy="57725"/>
            </a:xfrm>
            <a:custGeom>
              <a:avLst/>
              <a:gdLst/>
              <a:ahLst/>
              <a:cxnLst/>
              <a:rect l="l" t="t" r="r" b="b"/>
              <a:pathLst>
                <a:path w="2093" h="2309" extrusionOk="0">
                  <a:moveTo>
                    <a:pt x="465" y="583"/>
                  </a:moveTo>
                  <a:lnTo>
                    <a:pt x="1628" y="1069"/>
                  </a:lnTo>
                  <a:lnTo>
                    <a:pt x="1628" y="1726"/>
                  </a:lnTo>
                  <a:lnTo>
                    <a:pt x="465" y="1243"/>
                  </a:lnTo>
                  <a:lnTo>
                    <a:pt x="465" y="583"/>
                  </a:lnTo>
                  <a:close/>
                  <a:moveTo>
                    <a:pt x="234" y="1"/>
                  </a:moveTo>
                  <a:cubicBezTo>
                    <a:pt x="110" y="1"/>
                    <a:pt x="0" y="100"/>
                    <a:pt x="0" y="235"/>
                  </a:cubicBezTo>
                  <a:lnTo>
                    <a:pt x="0" y="1398"/>
                  </a:lnTo>
                  <a:cubicBezTo>
                    <a:pt x="0" y="1491"/>
                    <a:pt x="56" y="1575"/>
                    <a:pt x="143" y="1612"/>
                  </a:cubicBezTo>
                  <a:lnTo>
                    <a:pt x="1770" y="2291"/>
                  </a:lnTo>
                  <a:cubicBezTo>
                    <a:pt x="1799" y="2303"/>
                    <a:pt x="1829" y="2308"/>
                    <a:pt x="1858" y="2308"/>
                  </a:cubicBezTo>
                  <a:cubicBezTo>
                    <a:pt x="1981" y="2308"/>
                    <a:pt x="2093" y="2209"/>
                    <a:pt x="2093" y="2074"/>
                  </a:cubicBezTo>
                  <a:lnTo>
                    <a:pt x="2093" y="911"/>
                  </a:lnTo>
                  <a:cubicBezTo>
                    <a:pt x="2093" y="818"/>
                    <a:pt x="2034" y="734"/>
                    <a:pt x="1950" y="697"/>
                  </a:cubicBezTo>
                  <a:lnTo>
                    <a:pt x="323" y="18"/>
                  </a:lnTo>
                  <a:cubicBezTo>
                    <a:pt x="293" y="6"/>
                    <a:pt x="263" y="1"/>
                    <a:pt x="23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5" name="Google Shape;955;p59"/>
          <p:cNvGrpSpPr/>
          <p:nvPr/>
        </p:nvGrpSpPr>
        <p:grpSpPr>
          <a:xfrm>
            <a:off x="2876906" y="2773181"/>
            <a:ext cx="370346" cy="288893"/>
            <a:chOff x="238125" y="2359700"/>
            <a:chExt cx="290650" cy="226725"/>
          </a:xfrm>
        </p:grpSpPr>
        <p:sp>
          <p:nvSpPr>
            <p:cNvPr id="956" name="Google Shape;956;p59"/>
            <p:cNvSpPr/>
            <p:nvPr/>
          </p:nvSpPr>
          <p:spPr>
            <a:xfrm>
              <a:off x="238125" y="2359700"/>
              <a:ext cx="290650" cy="226725"/>
            </a:xfrm>
            <a:custGeom>
              <a:avLst/>
              <a:gdLst/>
              <a:ahLst/>
              <a:cxnLst/>
              <a:rect l="l" t="t" r="r" b="b"/>
              <a:pathLst>
                <a:path w="11626" h="9069" extrusionOk="0">
                  <a:moveTo>
                    <a:pt x="4418" y="465"/>
                  </a:moveTo>
                  <a:lnTo>
                    <a:pt x="4418" y="1860"/>
                  </a:lnTo>
                  <a:lnTo>
                    <a:pt x="465" y="1860"/>
                  </a:lnTo>
                  <a:lnTo>
                    <a:pt x="465" y="698"/>
                  </a:lnTo>
                  <a:cubicBezTo>
                    <a:pt x="465" y="568"/>
                    <a:pt x="570" y="465"/>
                    <a:pt x="698" y="465"/>
                  </a:cubicBezTo>
                  <a:close/>
                  <a:moveTo>
                    <a:pt x="10928" y="465"/>
                  </a:moveTo>
                  <a:cubicBezTo>
                    <a:pt x="11055" y="465"/>
                    <a:pt x="11160" y="568"/>
                    <a:pt x="11160" y="698"/>
                  </a:cubicBezTo>
                  <a:lnTo>
                    <a:pt x="11160" y="1860"/>
                  </a:lnTo>
                  <a:lnTo>
                    <a:pt x="4883" y="1860"/>
                  </a:lnTo>
                  <a:lnTo>
                    <a:pt x="4883" y="465"/>
                  </a:lnTo>
                  <a:close/>
                  <a:moveTo>
                    <a:pt x="6743" y="2325"/>
                  </a:moveTo>
                  <a:lnTo>
                    <a:pt x="6743" y="8603"/>
                  </a:lnTo>
                  <a:lnTo>
                    <a:pt x="698" y="8603"/>
                  </a:lnTo>
                  <a:cubicBezTo>
                    <a:pt x="570" y="8603"/>
                    <a:pt x="465" y="8498"/>
                    <a:pt x="465" y="8371"/>
                  </a:cubicBezTo>
                  <a:lnTo>
                    <a:pt x="465" y="2325"/>
                  </a:lnTo>
                  <a:close/>
                  <a:moveTo>
                    <a:pt x="11160" y="2325"/>
                  </a:moveTo>
                  <a:lnTo>
                    <a:pt x="11160" y="8371"/>
                  </a:lnTo>
                  <a:cubicBezTo>
                    <a:pt x="11160" y="8498"/>
                    <a:pt x="11055" y="8603"/>
                    <a:pt x="10928" y="8603"/>
                  </a:cubicBezTo>
                  <a:lnTo>
                    <a:pt x="7208" y="8603"/>
                  </a:lnTo>
                  <a:lnTo>
                    <a:pt x="7208" y="2325"/>
                  </a:lnTo>
                  <a:close/>
                  <a:moveTo>
                    <a:pt x="698" y="0"/>
                  </a:moveTo>
                  <a:cubicBezTo>
                    <a:pt x="313" y="0"/>
                    <a:pt x="0" y="310"/>
                    <a:pt x="0" y="698"/>
                  </a:cubicBezTo>
                  <a:lnTo>
                    <a:pt x="0" y="8371"/>
                  </a:lnTo>
                  <a:cubicBezTo>
                    <a:pt x="0" y="8755"/>
                    <a:pt x="313" y="9068"/>
                    <a:pt x="698" y="9068"/>
                  </a:cubicBezTo>
                  <a:lnTo>
                    <a:pt x="10928" y="9068"/>
                  </a:lnTo>
                  <a:cubicBezTo>
                    <a:pt x="11312" y="9068"/>
                    <a:pt x="11625" y="8755"/>
                    <a:pt x="11625" y="8371"/>
                  </a:cubicBezTo>
                  <a:lnTo>
                    <a:pt x="11625" y="698"/>
                  </a:lnTo>
                  <a:cubicBezTo>
                    <a:pt x="11625" y="310"/>
                    <a:pt x="11312" y="0"/>
                    <a:pt x="10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59"/>
            <p:cNvSpPr/>
            <p:nvPr/>
          </p:nvSpPr>
          <p:spPr>
            <a:xfrm>
              <a:off x="261375" y="2382950"/>
              <a:ext cx="17450" cy="11650"/>
            </a:xfrm>
            <a:custGeom>
              <a:avLst/>
              <a:gdLst/>
              <a:ahLst/>
              <a:cxnLst/>
              <a:rect l="l" t="t" r="r" b="b"/>
              <a:pathLst>
                <a:path w="698" h="466" extrusionOk="0">
                  <a:moveTo>
                    <a:pt x="233" y="0"/>
                  </a:moveTo>
                  <a:cubicBezTo>
                    <a:pt x="105" y="0"/>
                    <a:pt x="0" y="103"/>
                    <a:pt x="0" y="233"/>
                  </a:cubicBezTo>
                  <a:cubicBezTo>
                    <a:pt x="0" y="360"/>
                    <a:pt x="105" y="465"/>
                    <a:pt x="233" y="465"/>
                  </a:cubicBezTo>
                  <a:lnTo>
                    <a:pt x="465" y="465"/>
                  </a:lnTo>
                  <a:cubicBezTo>
                    <a:pt x="592" y="465"/>
                    <a:pt x="698" y="360"/>
                    <a:pt x="698" y="233"/>
                  </a:cubicBezTo>
                  <a:cubicBezTo>
                    <a:pt x="698" y="103"/>
                    <a:pt x="592" y="0"/>
                    <a:pt x="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59"/>
            <p:cNvSpPr/>
            <p:nvPr/>
          </p:nvSpPr>
          <p:spPr>
            <a:xfrm>
              <a:off x="290425" y="2382950"/>
              <a:ext cx="17475" cy="11650"/>
            </a:xfrm>
            <a:custGeom>
              <a:avLst/>
              <a:gdLst/>
              <a:ahLst/>
              <a:cxnLst/>
              <a:rect l="l" t="t" r="r" b="b"/>
              <a:pathLst>
                <a:path w="699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466" y="465"/>
                  </a:lnTo>
                  <a:cubicBezTo>
                    <a:pt x="593" y="465"/>
                    <a:pt x="698" y="360"/>
                    <a:pt x="698" y="233"/>
                  </a:cubicBezTo>
                  <a:cubicBezTo>
                    <a:pt x="698" y="103"/>
                    <a:pt x="593" y="0"/>
                    <a:pt x="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59"/>
            <p:cNvSpPr/>
            <p:nvPr/>
          </p:nvSpPr>
          <p:spPr>
            <a:xfrm>
              <a:off x="319500" y="2382950"/>
              <a:ext cx="17450" cy="11650"/>
            </a:xfrm>
            <a:custGeom>
              <a:avLst/>
              <a:gdLst/>
              <a:ahLst/>
              <a:cxnLst/>
              <a:rect l="l" t="t" r="r" b="b"/>
              <a:pathLst>
                <a:path w="698" h="466" extrusionOk="0">
                  <a:moveTo>
                    <a:pt x="233" y="0"/>
                  </a:moveTo>
                  <a:cubicBezTo>
                    <a:pt x="105" y="0"/>
                    <a:pt x="0" y="103"/>
                    <a:pt x="0" y="233"/>
                  </a:cubicBezTo>
                  <a:cubicBezTo>
                    <a:pt x="0" y="360"/>
                    <a:pt x="105" y="465"/>
                    <a:pt x="233" y="465"/>
                  </a:cubicBezTo>
                  <a:lnTo>
                    <a:pt x="465" y="465"/>
                  </a:lnTo>
                  <a:cubicBezTo>
                    <a:pt x="592" y="465"/>
                    <a:pt x="698" y="360"/>
                    <a:pt x="698" y="233"/>
                  </a:cubicBezTo>
                  <a:cubicBezTo>
                    <a:pt x="698" y="103"/>
                    <a:pt x="592" y="0"/>
                    <a:pt x="4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59"/>
            <p:cNvSpPr/>
            <p:nvPr/>
          </p:nvSpPr>
          <p:spPr>
            <a:xfrm>
              <a:off x="267175" y="2435250"/>
              <a:ext cx="122100" cy="52350"/>
            </a:xfrm>
            <a:custGeom>
              <a:avLst/>
              <a:gdLst/>
              <a:ahLst/>
              <a:cxnLst/>
              <a:rect l="l" t="t" r="r" b="b"/>
              <a:pathLst>
                <a:path w="4884" h="2094" extrusionOk="0">
                  <a:moveTo>
                    <a:pt x="4186" y="466"/>
                  </a:moveTo>
                  <a:cubicBezTo>
                    <a:pt x="4313" y="466"/>
                    <a:pt x="4418" y="568"/>
                    <a:pt x="4418" y="698"/>
                  </a:cubicBezTo>
                  <a:lnTo>
                    <a:pt x="4418" y="1396"/>
                  </a:lnTo>
                  <a:cubicBezTo>
                    <a:pt x="4418" y="1523"/>
                    <a:pt x="4313" y="1628"/>
                    <a:pt x="4186" y="1628"/>
                  </a:cubicBezTo>
                  <a:lnTo>
                    <a:pt x="698" y="1628"/>
                  </a:lnTo>
                  <a:cubicBezTo>
                    <a:pt x="571" y="1628"/>
                    <a:pt x="466" y="1523"/>
                    <a:pt x="466" y="1396"/>
                  </a:cubicBezTo>
                  <a:lnTo>
                    <a:pt x="466" y="698"/>
                  </a:lnTo>
                  <a:cubicBezTo>
                    <a:pt x="466" y="568"/>
                    <a:pt x="571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4" y="1"/>
                    <a:pt x="1" y="311"/>
                    <a:pt x="1" y="698"/>
                  </a:cubicBezTo>
                  <a:lnTo>
                    <a:pt x="1" y="1396"/>
                  </a:lnTo>
                  <a:cubicBezTo>
                    <a:pt x="1" y="1780"/>
                    <a:pt x="314" y="2093"/>
                    <a:pt x="698" y="2093"/>
                  </a:cubicBezTo>
                  <a:lnTo>
                    <a:pt x="4186" y="2093"/>
                  </a:lnTo>
                  <a:cubicBezTo>
                    <a:pt x="4570" y="2093"/>
                    <a:pt x="4883" y="1780"/>
                    <a:pt x="4883" y="1396"/>
                  </a:cubicBezTo>
                  <a:lnTo>
                    <a:pt x="4883" y="698"/>
                  </a:lnTo>
                  <a:cubicBezTo>
                    <a:pt x="4883" y="311"/>
                    <a:pt x="4570" y="1"/>
                    <a:pt x="41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59"/>
            <p:cNvSpPr/>
            <p:nvPr/>
          </p:nvSpPr>
          <p:spPr>
            <a:xfrm>
              <a:off x="267175" y="2510825"/>
              <a:ext cx="122100" cy="11650"/>
            </a:xfrm>
            <a:custGeom>
              <a:avLst/>
              <a:gdLst/>
              <a:ahLst/>
              <a:cxnLst/>
              <a:rect l="l" t="t" r="r" b="b"/>
              <a:pathLst>
                <a:path w="4884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4651" y="465"/>
                  </a:lnTo>
                  <a:cubicBezTo>
                    <a:pt x="4778" y="465"/>
                    <a:pt x="4883" y="360"/>
                    <a:pt x="4883" y="233"/>
                  </a:cubicBezTo>
                  <a:cubicBezTo>
                    <a:pt x="4883" y="103"/>
                    <a:pt x="4778" y="0"/>
                    <a:pt x="46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59"/>
            <p:cNvSpPr/>
            <p:nvPr/>
          </p:nvSpPr>
          <p:spPr>
            <a:xfrm>
              <a:off x="267175" y="2545700"/>
              <a:ext cx="122100" cy="11650"/>
            </a:xfrm>
            <a:custGeom>
              <a:avLst/>
              <a:gdLst/>
              <a:ahLst/>
              <a:cxnLst/>
              <a:rect l="l" t="t" r="r" b="b"/>
              <a:pathLst>
                <a:path w="4884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6"/>
                    <a:pt x="233" y="466"/>
                  </a:cubicBezTo>
                  <a:lnTo>
                    <a:pt x="4651" y="466"/>
                  </a:lnTo>
                  <a:cubicBezTo>
                    <a:pt x="4778" y="466"/>
                    <a:pt x="4883" y="360"/>
                    <a:pt x="4883" y="233"/>
                  </a:cubicBezTo>
                  <a:cubicBezTo>
                    <a:pt x="4883" y="103"/>
                    <a:pt x="4778" y="0"/>
                    <a:pt x="46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59"/>
            <p:cNvSpPr/>
            <p:nvPr/>
          </p:nvSpPr>
          <p:spPr>
            <a:xfrm>
              <a:off x="435750" y="2441075"/>
              <a:ext cx="63950" cy="11650"/>
            </a:xfrm>
            <a:custGeom>
              <a:avLst/>
              <a:gdLst/>
              <a:ahLst/>
              <a:cxnLst/>
              <a:rect l="l" t="t" r="r" b="b"/>
              <a:pathLst>
                <a:path w="255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2325" y="465"/>
                  </a:lnTo>
                  <a:cubicBezTo>
                    <a:pt x="2452" y="465"/>
                    <a:pt x="2558" y="360"/>
                    <a:pt x="2558" y="233"/>
                  </a:cubicBezTo>
                  <a:cubicBezTo>
                    <a:pt x="2558" y="103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59"/>
            <p:cNvSpPr/>
            <p:nvPr/>
          </p:nvSpPr>
          <p:spPr>
            <a:xfrm>
              <a:off x="435750" y="2475950"/>
              <a:ext cx="63950" cy="11650"/>
            </a:xfrm>
            <a:custGeom>
              <a:avLst/>
              <a:gdLst/>
              <a:ahLst/>
              <a:cxnLst/>
              <a:rect l="l" t="t" r="r" b="b"/>
              <a:pathLst>
                <a:path w="255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2325" y="465"/>
                  </a:lnTo>
                  <a:cubicBezTo>
                    <a:pt x="2452" y="465"/>
                    <a:pt x="2558" y="360"/>
                    <a:pt x="2558" y="233"/>
                  </a:cubicBezTo>
                  <a:cubicBezTo>
                    <a:pt x="2558" y="103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59"/>
            <p:cNvSpPr/>
            <p:nvPr/>
          </p:nvSpPr>
          <p:spPr>
            <a:xfrm>
              <a:off x="435750" y="2510825"/>
              <a:ext cx="63950" cy="11650"/>
            </a:xfrm>
            <a:custGeom>
              <a:avLst/>
              <a:gdLst/>
              <a:ahLst/>
              <a:cxnLst/>
              <a:rect l="l" t="t" r="r" b="b"/>
              <a:pathLst>
                <a:path w="255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5"/>
                    <a:pt x="233" y="465"/>
                  </a:cubicBezTo>
                  <a:lnTo>
                    <a:pt x="2325" y="465"/>
                  </a:lnTo>
                  <a:cubicBezTo>
                    <a:pt x="2452" y="465"/>
                    <a:pt x="2558" y="360"/>
                    <a:pt x="2558" y="233"/>
                  </a:cubicBezTo>
                  <a:cubicBezTo>
                    <a:pt x="2558" y="103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59"/>
            <p:cNvSpPr/>
            <p:nvPr/>
          </p:nvSpPr>
          <p:spPr>
            <a:xfrm>
              <a:off x="435750" y="2545700"/>
              <a:ext cx="63950" cy="11650"/>
            </a:xfrm>
            <a:custGeom>
              <a:avLst/>
              <a:gdLst/>
              <a:ahLst/>
              <a:cxnLst/>
              <a:rect l="l" t="t" r="r" b="b"/>
              <a:pathLst>
                <a:path w="2558" h="466" extrusionOk="0">
                  <a:moveTo>
                    <a:pt x="233" y="0"/>
                  </a:moveTo>
                  <a:cubicBezTo>
                    <a:pt x="106" y="0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2325" y="466"/>
                  </a:lnTo>
                  <a:cubicBezTo>
                    <a:pt x="2452" y="466"/>
                    <a:pt x="2558" y="360"/>
                    <a:pt x="2558" y="233"/>
                  </a:cubicBezTo>
                  <a:cubicBezTo>
                    <a:pt x="2558" y="103"/>
                    <a:pt x="2452" y="0"/>
                    <a:pt x="2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7" name="Google Shape;967;p59"/>
          <p:cNvGrpSpPr/>
          <p:nvPr/>
        </p:nvGrpSpPr>
        <p:grpSpPr>
          <a:xfrm>
            <a:off x="3412338" y="2722945"/>
            <a:ext cx="373341" cy="339128"/>
            <a:chOff x="582525" y="2337075"/>
            <a:chExt cx="293000" cy="266150"/>
          </a:xfrm>
        </p:grpSpPr>
        <p:sp>
          <p:nvSpPr>
            <p:cNvPr id="968" name="Google Shape;968;p59"/>
            <p:cNvSpPr/>
            <p:nvPr/>
          </p:nvSpPr>
          <p:spPr>
            <a:xfrm>
              <a:off x="582675" y="2408000"/>
              <a:ext cx="291750" cy="195225"/>
            </a:xfrm>
            <a:custGeom>
              <a:avLst/>
              <a:gdLst/>
              <a:ahLst/>
              <a:cxnLst/>
              <a:rect l="l" t="t" r="r" b="b"/>
              <a:pathLst>
                <a:path w="11670" h="7809" extrusionOk="0">
                  <a:moveTo>
                    <a:pt x="5835" y="466"/>
                  </a:moveTo>
                  <a:cubicBezTo>
                    <a:pt x="6954" y="466"/>
                    <a:pt x="8072" y="893"/>
                    <a:pt x="8926" y="1745"/>
                  </a:cubicBezTo>
                  <a:lnTo>
                    <a:pt x="11087" y="3906"/>
                  </a:lnTo>
                  <a:lnTo>
                    <a:pt x="8926" y="6067"/>
                  </a:lnTo>
                  <a:cubicBezTo>
                    <a:pt x="8072" y="6917"/>
                    <a:pt x="6954" y="7343"/>
                    <a:pt x="5835" y="7343"/>
                  </a:cubicBezTo>
                  <a:cubicBezTo>
                    <a:pt x="4717" y="7343"/>
                    <a:pt x="3599" y="6917"/>
                    <a:pt x="2745" y="6067"/>
                  </a:cubicBezTo>
                  <a:lnTo>
                    <a:pt x="584" y="3906"/>
                  </a:lnTo>
                  <a:lnTo>
                    <a:pt x="2745" y="1745"/>
                  </a:lnTo>
                  <a:cubicBezTo>
                    <a:pt x="3599" y="893"/>
                    <a:pt x="4717" y="466"/>
                    <a:pt x="5835" y="466"/>
                  </a:cubicBezTo>
                  <a:close/>
                  <a:moveTo>
                    <a:pt x="5836" y="0"/>
                  </a:moveTo>
                  <a:cubicBezTo>
                    <a:pt x="4599" y="0"/>
                    <a:pt x="3361" y="472"/>
                    <a:pt x="2416" y="1416"/>
                  </a:cubicBezTo>
                  <a:lnTo>
                    <a:pt x="91" y="3741"/>
                  </a:lnTo>
                  <a:cubicBezTo>
                    <a:pt x="1" y="3831"/>
                    <a:pt x="1" y="3977"/>
                    <a:pt x="91" y="4070"/>
                  </a:cubicBezTo>
                  <a:lnTo>
                    <a:pt x="2416" y="6395"/>
                  </a:lnTo>
                  <a:cubicBezTo>
                    <a:pt x="3361" y="7338"/>
                    <a:pt x="4598" y="7809"/>
                    <a:pt x="5835" y="7809"/>
                  </a:cubicBezTo>
                  <a:cubicBezTo>
                    <a:pt x="7072" y="7809"/>
                    <a:pt x="8309" y="7338"/>
                    <a:pt x="9255" y="6395"/>
                  </a:cubicBezTo>
                  <a:lnTo>
                    <a:pt x="11580" y="4070"/>
                  </a:lnTo>
                  <a:cubicBezTo>
                    <a:pt x="11670" y="3977"/>
                    <a:pt x="11670" y="3831"/>
                    <a:pt x="11580" y="3741"/>
                  </a:cubicBezTo>
                  <a:lnTo>
                    <a:pt x="9255" y="1416"/>
                  </a:lnTo>
                  <a:cubicBezTo>
                    <a:pt x="8311" y="472"/>
                    <a:pt x="7074" y="0"/>
                    <a:pt x="58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59"/>
            <p:cNvSpPr/>
            <p:nvPr/>
          </p:nvSpPr>
          <p:spPr>
            <a:xfrm>
              <a:off x="697475" y="2482375"/>
              <a:ext cx="54350" cy="46575"/>
            </a:xfrm>
            <a:custGeom>
              <a:avLst/>
              <a:gdLst/>
              <a:ahLst/>
              <a:cxnLst/>
              <a:rect l="l" t="t" r="r" b="b"/>
              <a:pathLst>
                <a:path w="2174" h="1863" extrusionOk="0">
                  <a:moveTo>
                    <a:pt x="1241" y="464"/>
                  </a:moveTo>
                  <a:cubicBezTo>
                    <a:pt x="1480" y="464"/>
                    <a:pt x="1708" y="650"/>
                    <a:pt x="1708" y="931"/>
                  </a:cubicBezTo>
                  <a:cubicBezTo>
                    <a:pt x="1708" y="1188"/>
                    <a:pt x="1501" y="1396"/>
                    <a:pt x="1243" y="1396"/>
                  </a:cubicBezTo>
                  <a:cubicBezTo>
                    <a:pt x="831" y="1396"/>
                    <a:pt x="623" y="894"/>
                    <a:pt x="915" y="602"/>
                  </a:cubicBezTo>
                  <a:cubicBezTo>
                    <a:pt x="1010" y="507"/>
                    <a:pt x="1127" y="464"/>
                    <a:pt x="1241" y="464"/>
                  </a:cubicBezTo>
                  <a:close/>
                  <a:moveTo>
                    <a:pt x="1243" y="1"/>
                  </a:moveTo>
                  <a:cubicBezTo>
                    <a:pt x="416" y="1"/>
                    <a:pt x="0" y="1002"/>
                    <a:pt x="586" y="1588"/>
                  </a:cubicBezTo>
                  <a:cubicBezTo>
                    <a:pt x="776" y="1777"/>
                    <a:pt x="1008" y="1862"/>
                    <a:pt x="1237" y="1862"/>
                  </a:cubicBezTo>
                  <a:cubicBezTo>
                    <a:pt x="1715" y="1862"/>
                    <a:pt x="2173" y="1491"/>
                    <a:pt x="2173" y="931"/>
                  </a:cubicBezTo>
                  <a:cubicBezTo>
                    <a:pt x="2173" y="416"/>
                    <a:pt x="1758" y="1"/>
                    <a:pt x="12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59"/>
            <p:cNvSpPr/>
            <p:nvPr/>
          </p:nvSpPr>
          <p:spPr>
            <a:xfrm>
              <a:off x="653050" y="2430075"/>
              <a:ext cx="151150" cy="151150"/>
            </a:xfrm>
            <a:custGeom>
              <a:avLst/>
              <a:gdLst/>
              <a:ahLst/>
              <a:cxnLst/>
              <a:rect l="l" t="t" r="r" b="b"/>
              <a:pathLst>
                <a:path w="6046" h="6046" extrusionOk="0">
                  <a:moveTo>
                    <a:pt x="3253" y="943"/>
                  </a:moveTo>
                  <a:cubicBezTo>
                    <a:pt x="4223" y="1054"/>
                    <a:pt x="4992" y="1820"/>
                    <a:pt x="5100" y="2790"/>
                  </a:cubicBezTo>
                  <a:lnTo>
                    <a:pt x="4880" y="2790"/>
                  </a:lnTo>
                  <a:cubicBezTo>
                    <a:pt x="4753" y="2790"/>
                    <a:pt x="4648" y="2893"/>
                    <a:pt x="4648" y="3023"/>
                  </a:cubicBezTo>
                  <a:cubicBezTo>
                    <a:pt x="4648" y="3150"/>
                    <a:pt x="4753" y="3255"/>
                    <a:pt x="4880" y="3255"/>
                  </a:cubicBezTo>
                  <a:lnTo>
                    <a:pt x="5100" y="3255"/>
                  </a:lnTo>
                  <a:cubicBezTo>
                    <a:pt x="4989" y="4226"/>
                    <a:pt x="4223" y="4991"/>
                    <a:pt x="3253" y="5100"/>
                  </a:cubicBezTo>
                  <a:lnTo>
                    <a:pt x="3253" y="4883"/>
                  </a:lnTo>
                  <a:cubicBezTo>
                    <a:pt x="3253" y="4753"/>
                    <a:pt x="3151" y="4650"/>
                    <a:pt x="3020" y="4650"/>
                  </a:cubicBezTo>
                  <a:cubicBezTo>
                    <a:pt x="2893" y="4650"/>
                    <a:pt x="2788" y="4753"/>
                    <a:pt x="2788" y="4883"/>
                  </a:cubicBezTo>
                  <a:lnTo>
                    <a:pt x="2788" y="5100"/>
                  </a:lnTo>
                  <a:cubicBezTo>
                    <a:pt x="1817" y="4991"/>
                    <a:pt x="1052" y="4226"/>
                    <a:pt x="943" y="3255"/>
                  </a:cubicBezTo>
                  <a:lnTo>
                    <a:pt x="1160" y="3255"/>
                  </a:lnTo>
                  <a:cubicBezTo>
                    <a:pt x="1290" y="3255"/>
                    <a:pt x="1393" y="3150"/>
                    <a:pt x="1393" y="3023"/>
                  </a:cubicBezTo>
                  <a:cubicBezTo>
                    <a:pt x="1393" y="2893"/>
                    <a:pt x="1290" y="2790"/>
                    <a:pt x="1160" y="2790"/>
                  </a:cubicBezTo>
                  <a:lnTo>
                    <a:pt x="943" y="2790"/>
                  </a:lnTo>
                  <a:cubicBezTo>
                    <a:pt x="1052" y="1820"/>
                    <a:pt x="1817" y="1054"/>
                    <a:pt x="2788" y="943"/>
                  </a:cubicBezTo>
                  <a:lnTo>
                    <a:pt x="2788" y="1163"/>
                  </a:lnTo>
                  <a:cubicBezTo>
                    <a:pt x="2788" y="1290"/>
                    <a:pt x="2893" y="1395"/>
                    <a:pt x="3020" y="1395"/>
                  </a:cubicBezTo>
                  <a:cubicBezTo>
                    <a:pt x="3151" y="1395"/>
                    <a:pt x="3253" y="1290"/>
                    <a:pt x="3253" y="1163"/>
                  </a:cubicBezTo>
                  <a:lnTo>
                    <a:pt x="3253" y="943"/>
                  </a:lnTo>
                  <a:close/>
                  <a:moveTo>
                    <a:pt x="3023" y="0"/>
                  </a:moveTo>
                  <a:cubicBezTo>
                    <a:pt x="2893" y="0"/>
                    <a:pt x="2791" y="103"/>
                    <a:pt x="2791" y="233"/>
                  </a:cubicBezTo>
                  <a:lnTo>
                    <a:pt x="2791" y="478"/>
                  </a:lnTo>
                  <a:cubicBezTo>
                    <a:pt x="1563" y="589"/>
                    <a:pt x="590" y="1563"/>
                    <a:pt x="478" y="2790"/>
                  </a:cubicBezTo>
                  <a:lnTo>
                    <a:pt x="233" y="2790"/>
                  </a:lnTo>
                  <a:cubicBezTo>
                    <a:pt x="103" y="2790"/>
                    <a:pt x="1" y="2893"/>
                    <a:pt x="1" y="3023"/>
                  </a:cubicBezTo>
                  <a:cubicBezTo>
                    <a:pt x="1" y="3150"/>
                    <a:pt x="103" y="3255"/>
                    <a:pt x="233" y="3255"/>
                  </a:cubicBezTo>
                  <a:lnTo>
                    <a:pt x="478" y="3255"/>
                  </a:lnTo>
                  <a:cubicBezTo>
                    <a:pt x="590" y="4483"/>
                    <a:pt x="1560" y="5456"/>
                    <a:pt x="2788" y="5571"/>
                  </a:cubicBezTo>
                  <a:lnTo>
                    <a:pt x="2788" y="5813"/>
                  </a:lnTo>
                  <a:cubicBezTo>
                    <a:pt x="2788" y="5943"/>
                    <a:pt x="2893" y="6045"/>
                    <a:pt x="3020" y="6045"/>
                  </a:cubicBezTo>
                  <a:cubicBezTo>
                    <a:pt x="3151" y="6045"/>
                    <a:pt x="3253" y="5943"/>
                    <a:pt x="3253" y="5813"/>
                  </a:cubicBezTo>
                  <a:lnTo>
                    <a:pt x="3253" y="5571"/>
                  </a:lnTo>
                  <a:cubicBezTo>
                    <a:pt x="4484" y="5456"/>
                    <a:pt x="5457" y="4483"/>
                    <a:pt x="5569" y="3255"/>
                  </a:cubicBezTo>
                  <a:lnTo>
                    <a:pt x="5813" y="3255"/>
                  </a:lnTo>
                  <a:cubicBezTo>
                    <a:pt x="5941" y="3255"/>
                    <a:pt x="6046" y="3150"/>
                    <a:pt x="6046" y="3023"/>
                  </a:cubicBezTo>
                  <a:cubicBezTo>
                    <a:pt x="6046" y="2893"/>
                    <a:pt x="5941" y="2790"/>
                    <a:pt x="5813" y="2790"/>
                  </a:cubicBezTo>
                  <a:lnTo>
                    <a:pt x="5569" y="2790"/>
                  </a:lnTo>
                  <a:cubicBezTo>
                    <a:pt x="5457" y="1563"/>
                    <a:pt x="4484" y="589"/>
                    <a:pt x="3256" y="478"/>
                  </a:cubicBezTo>
                  <a:lnTo>
                    <a:pt x="3256" y="233"/>
                  </a:lnTo>
                  <a:cubicBezTo>
                    <a:pt x="3256" y="103"/>
                    <a:pt x="3151" y="0"/>
                    <a:pt x="30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59"/>
            <p:cNvSpPr/>
            <p:nvPr/>
          </p:nvSpPr>
          <p:spPr>
            <a:xfrm>
              <a:off x="582525" y="2337075"/>
              <a:ext cx="293000" cy="122050"/>
            </a:xfrm>
            <a:custGeom>
              <a:avLst/>
              <a:gdLst/>
              <a:ahLst/>
              <a:cxnLst/>
              <a:rect l="l" t="t" r="r" b="b"/>
              <a:pathLst>
                <a:path w="11720" h="4882" extrusionOk="0">
                  <a:moveTo>
                    <a:pt x="5841" y="0"/>
                  </a:moveTo>
                  <a:cubicBezTo>
                    <a:pt x="5714" y="0"/>
                    <a:pt x="5609" y="102"/>
                    <a:pt x="5609" y="233"/>
                  </a:cubicBezTo>
                  <a:lnTo>
                    <a:pt x="5609" y="1401"/>
                  </a:lnTo>
                  <a:cubicBezTo>
                    <a:pt x="4387" y="1435"/>
                    <a:pt x="3194" y="1807"/>
                    <a:pt x="2168" y="2474"/>
                  </a:cubicBezTo>
                  <a:lnTo>
                    <a:pt x="1377" y="1482"/>
                  </a:lnTo>
                  <a:cubicBezTo>
                    <a:pt x="1325" y="1418"/>
                    <a:pt x="1261" y="1391"/>
                    <a:pt x="1199" y="1391"/>
                  </a:cubicBezTo>
                  <a:cubicBezTo>
                    <a:pt x="1028" y="1391"/>
                    <a:pt x="870" y="1594"/>
                    <a:pt x="1011" y="1773"/>
                  </a:cubicBezTo>
                  <a:lnTo>
                    <a:pt x="1786" y="2737"/>
                  </a:lnTo>
                  <a:cubicBezTo>
                    <a:pt x="1114" y="3227"/>
                    <a:pt x="531" y="3835"/>
                    <a:pt x="69" y="4526"/>
                  </a:cubicBezTo>
                  <a:cubicBezTo>
                    <a:pt x="1" y="4638"/>
                    <a:pt x="35" y="4780"/>
                    <a:pt x="146" y="4849"/>
                  </a:cubicBezTo>
                  <a:lnTo>
                    <a:pt x="140" y="4849"/>
                  </a:lnTo>
                  <a:cubicBezTo>
                    <a:pt x="177" y="4871"/>
                    <a:pt x="219" y="4882"/>
                    <a:pt x="260" y="4882"/>
                  </a:cubicBezTo>
                  <a:cubicBezTo>
                    <a:pt x="339" y="4882"/>
                    <a:pt x="417" y="4842"/>
                    <a:pt x="460" y="4771"/>
                  </a:cubicBezTo>
                  <a:cubicBezTo>
                    <a:pt x="478" y="4740"/>
                    <a:pt x="2295" y="1857"/>
                    <a:pt x="5841" y="1857"/>
                  </a:cubicBezTo>
                  <a:cubicBezTo>
                    <a:pt x="9382" y="1857"/>
                    <a:pt x="11208" y="4740"/>
                    <a:pt x="11226" y="4771"/>
                  </a:cubicBezTo>
                  <a:cubicBezTo>
                    <a:pt x="11275" y="4843"/>
                    <a:pt x="11343" y="4874"/>
                    <a:pt x="11410" y="4874"/>
                  </a:cubicBezTo>
                  <a:cubicBezTo>
                    <a:pt x="11567" y="4874"/>
                    <a:pt x="11720" y="4707"/>
                    <a:pt x="11620" y="4526"/>
                  </a:cubicBezTo>
                  <a:cubicBezTo>
                    <a:pt x="11158" y="3835"/>
                    <a:pt x="10575" y="3227"/>
                    <a:pt x="9902" y="2737"/>
                  </a:cubicBezTo>
                  <a:lnTo>
                    <a:pt x="10677" y="1773"/>
                  </a:lnTo>
                  <a:cubicBezTo>
                    <a:pt x="10715" y="1724"/>
                    <a:pt x="10733" y="1662"/>
                    <a:pt x="10724" y="1603"/>
                  </a:cubicBezTo>
                  <a:cubicBezTo>
                    <a:pt x="10718" y="1541"/>
                    <a:pt x="10687" y="1485"/>
                    <a:pt x="10640" y="1448"/>
                  </a:cubicBezTo>
                  <a:cubicBezTo>
                    <a:pt x="10596" y="1413"/>
                    <a:pt x="10544" y="1396"/>
                    <a:pt x="10492" y="1396"/>
                  </a:cubicBezTo>
                  <a:cubicBezTo>
                    <a:pt x="10424" y="1396"/>
                    <a:pt x="10357" y="1426"/>
                    <a:pt x="10312" y="1482"/>
                  </a:cubicBezTo>
                  <a:lnTo>
                    <a:pt x="9518" y="2474"/>
                  </a:lnTo>
                  <a:cubicBezTo>
                    <a:pt x="8489" y="1807"/>
                    <a:pt x="7298" y="1435"/>
                    <a:pt x="6074" y="1401"/>
                  </a:cubicBezTo>
                  <a:lnTo>
                    <a:pt x="6074" y="233"/>
                  </a:lnTo>
                  <a:cubicBezTo>
                    <a:pt x="6074" y="102"/>
                    <a:pt x="5972" y="0"/>
                    <a:pt x="58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2" name="Google Shape;972;p59"/>
          <p:cNvGrpSpPr/>
          <p:nvPr/>
        </p:nvGrpSpPr>
        <p:grpSpPr>
          <a:xfrm>
            <a:off x="1329857" y="2750946"/>
            <a:ext cx="311096" cy="311128"/>
            <a:chOff x="958650" y="2365500"/>
            <a:chExt cx="244150" cy="244175"/>
          </a:xfrm>
        </p:grpSpPr>
        <p:sp>
          <p:nvSpPr>
            <p:cNvPr id="973" name="Google Shape;973;p59"/>
            <p:cNvSpPr/>
            <p:nvPr/>
          </p:nvSpPr>
          <p:spPr>
            <a:xfrm>
              <a:off x="958650" y="2365500"/>
              <a:ext cx="244150" cy="244175"/>
            </a:xfrm>
            <a:custGeom>
              <a:avLst/>
              <a:gdLst/>
              <a:ahLst/>
              <a:cxnLst/>
              <a:rect l="l" t="t" r="r" b="b"/>
              <a:pathLst>
                <a:path w="9766" h="9767" extrusionOk="0">
                  <a:moveTo>
                    <a:pt x="9068" y="466"/>
                  </a:moveTo>
                  <a:cubicBezTo>
                    <a:pt x="9198" y="466"/>
                    <a:pt x="9301" y="568"/>
                    <a:pt x="9301" y="698"/>
                  </a:cubicBezTo>
                  <a:lnTo>
                    <a:pt x="9301" y="9069"/>
                  </a:lnTo>
                  <a:cubicBezTo>
                    <a:pt x="9301" y="9196"/>
                    <a:pt x="9198" y="9301"/>
                    <a:pt x="9068" y="9301"/>
                  </a:cubicBezTo>
                  <a:lnTo>
                    <a:pt x="698" y="9301"/>
                  </a:lnTo>
                  <a:cubicBezTo>
                    <a:pt x="571" y="9301"/>
                    <a:pt x="465" y="9196"/>
                    <a:pt x="465" y="9069"/>
                  </a:cubicBezTo>
                  <a:lnTo>
                    <a:pt x="465" y="698"/>
                  </a:lnTo>
                  <a:cubicBezTo>
                    <a:pt x="465" y="568"/>
                    <a:pt x="571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4" y="1"/>
                    <a:pt x="0" y="311"/>
                    <a:pt x="0" y="698"/>
                  </a:cubicBezTo>
                  <a:lnTo>
                    <a:pt x="0" y="9069"/>
                  </a:lnTo>
                  <a:cubicBezTo>
                    <a:pt x="0" y="9453"/>
                    <a:pt x="314" y="9766"/>
                    <a:pt x="698" y="9766"/>
                  </a:cubicBezTo>
                  <a:lnTo>
                    <a:pt x="9068" y="9766"/>
                  </a:lnTo>
                  <a:cubicBezTo>
                    <a:pt x="9456" y="9766"/>
                    <a:pt x="9766" y="9453"/>
                    <a:pt x="9766" y="9069"/>
                  </a:cubicBezTo>
                  <a:lnTo>
                    <a:pt x="9766" y="698"/>
                  </a:lnTo>
                  <a:cubicBezTo>
                    <a:pt x="9766" y="311"/>
                    <a:pt x="9456" y="1"/>
                    <a:pt x="90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59"/>
            <p:cNvSpPr/>
            <p:nvPr/>
          </p:nvSpPr>
          <p:spPr>
            <a:xfrm>
              <a:off x="1004675" y="2400275"/>
              <a:ext cx="152175" cy="174525"/>
            </a:xfrm>
            <a:custGeom>
              <a:avLst/>
              <a:gdLst/>
              <a:ahLst/>
              <a:cxnLst/>
              <a:rect l="l" t="t" r="r" b="b"/>
              <a:pathLst>
                <a:path w="6087" h="6981" extrusionOk="0">
                  <a:moveTo>
                    <a:pt x="4900" y="1"/>
                  </a:moveTo>
                  <a:cubicBezTo>
                    <a:pt x="4706" y="1"/>
                    <a:pt x="4562" y="273"/>
                    <a:pt x="4763" y="423"/>
                  </a:cubicBezTo>
                  <a:lnTo>
                    <a:pt x="5330" y="851"/>
                  </a:lnTo>
                  <a:cubicBezTo>
                    <a:pt x="2648" y="1732"/>
                    <a:pt x="633" y="3957"/>
                    <a:pt x="20" y="6713"/>
                  </a:cubicBezTo>
                  <a:cubicBezTo>
                    <a:pt x="1" y="6841"/>
                    <a:pt x="88" y="6958"/>
                    <a:pt x="215" y="6977"/>
                  </a:cubicBezTo>
                  <a:cubicBezTo>
                    <a:pt x="228" y="6979"/>
                    <a:pt x="241" y="6980"/>
                    <a:pt x="254" y="6980"/>
                  </a:cubicBezTo>
                  <a:cubicBezTo>
                    <a:pt x="365" y="6980"/>
                    <a:pt x="462" y="6899"/>
                    <a:pt x="481" y="6785"/>
                  </a:cubicBezTo>
                  <a:cubicBezTo>
                    <a:pt x="1061" y="4218"/>
                    <a:pt x="2940" y="2141"/>
                    <a:pt x="5435" y="1304"/>
                  </a:cubicBezTo>
                  <a:lnTo>
                    <a:pt x="5435" y="1304"/>
                  </a:lnTo>
                  <a:lnTo>
                    <a:pt x="5153" y="2011"/>
                  </a:lnTo>
                  <a:cubicBezTo>
                    <a:pt x="5104" y="2128"/>
                    <a:pt x="5163" y="2265"/>
                    <a:pt x="5283" y="2311"/>
                  </a:cubicBezTo>
                  <a:cubicBezTo>
                    <a:pt x="5312" y="2323"/>
                    <a:pt x="5342" y="2329"/>
                    <a:pt x="5371" y="2329"/>
                  </a:cubicBezTo>
                  <a:cubicBezTo>
                    <a:pt x="5462" y="2329"/>
                    <a:pt x="5549" y="2274"/>
                    <a:pt x="5584" y="2184"/>
                  </a:cubicBezTo>
                  <a:lnTo>
                    <a:pt x="6049" y="1022"/>
                  </a:lnTo>
                  <a:cubicBezTo>
                    <a:pt x="6086" y="923"/>
                    <a:pt x="6055" y="814"/>
                    <a:pt x="5972" y="749"/>
                  </a:cubicBezTo>
                  <a:lnTo>
                    <a:pt x="5042" y="51"/>
                  </a:lnTo>
                  <a:cubicBezTo>
                    <a:pt x="4994" y="16"/>
                    <a:pt x="4946" y="1"/>
                    <a:pt x="4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59"/>
            <p:cNvSpPr/>
            <p:nvPr/>
          </p:nvSpPr>
          <p:spPr>
            <a:xfrm>
              <a:off x="1107300" y="2475875"/>
              <a:ext cx="51475" cy="46650"/>
            </a:xfrm>
            <a:custGeom>
              <a:avLst/>
              <a:gdLst/>
              <a:ahLst/>
              <a:cxnLst/>
              <a:rect l="l" t="t" r="r" b="b"/>
              <a:pathLst>
                <a:path w="2059" h="1866" extrusionOk="0">
                  <a:moveTo>
                    <a:pt x="334" y="0"/>
                  </a:moveTo>
                  <a:cubicBezTo>
                    <a:pt x="154" y="0"/>
                    <a:pt x="1" y="231"/>
                    <a:pt x="168" y="400"/>
                  </a:cubicBezTo>
                  <a:lnTo>
                    <a:pt x="701" y="933"/>
                  </a:lnTo>
                  <a:lnTo>
                    <a:pt x="168" y="1467"/>
                  </a:lnTo>
                  <a:cubicBezTo>
                    <a:pt x="1" y="1634"/>
                    <a:pt x="155" y="1865"/>
                    <a:pt x="336" y="1865"/>
                  </a:cubicBezTo>
                  <a:cubicBezTo>
                    <a:pt x="390" y="1865"/>
                    <a:pt x="446" y="1844"/>
                    <a:pt x="496" y="1795"/>
                  </a:cubicBezTo>
                  <a:lnTo>
                    <a:pt x="1030" y="1262"/>
                  </a:lnTo>
                  <a:lnTo>
                    <a:pt x="1563" y="1795"/>
                  </a:lnTo>
                  <a:cubicBezTo>
                    <a:pt x="1613" y="1844"/>
                    <a:pt x="1670" y="1865"/>
                    <a:pt x="1724" y="1865"/>
                  </a:cubicBezTo>
                  <a:cubicBezTo>
                    <a:pt x="1904" y="1865"/>
                    <a:pt x="2059" y="1634"/>
                    <a:pt x="1891" y="1467"/>
                  </a:cubicBezTo>
                  <a:lnTo>
                    <a:pt x="1358" y="933"/>
                  </a:lnTo>
                  <a:lnTo>
                    <a:pt x="1891" y="400"/>
                  </a:lnTo>
                  <a:cubicBezTo>
                    <a:pt x="1981" y="307"/>
                    <a:pt x="1981" y="162"/>
                    <a:pt x="1891" y="72"/>
                  </a:cubicBezTo>
                  <a:cubicBezTo>
                    <a:pt x="1847" y="25"/>
                    <a:pt x="1787" y="2"/>
                    <a:pt x="1727" y="2"/>
                  </a:cubicBezTo>
                  <a:cubicBezTo>
                    <a:pt x="1667" y="2"/>
                    <a:pt x="1608" y="25"/>
                    <a:pt x="1563" y="72"/>
                  </a:cubicBezTo>
                  <a:lnTo>
                    <a:pt x="1030" y="605"/>
                  </a:lnTo>
                  <a:lnTo>
                    <a:pt x="496" y="72"/>
                  </a:lnTo>
                  <a:cubicBezTo>
                    <a:pt x="445" y="21"/>
                    <a:pt x="38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59"/>
            <p:cNvSpPr/>
            <p:nvPr/>
          </p:nvSpPr>
          <p:spPr>
            <a:xfrm>
              <a:off x="1005150" y="2406150"/>
              <a:ext cx="54425" cy="52375"/>
            </a:xfrm>
            <a:custGeom>
              <a:avLst/>
              <a:gdLst/>
              <a:ahLst/>
              <a:cxnLst/>
              <a:rect l="l" t="t" r="r" b="b"/>
              <a:pathLst>
                <a:path w="2177" h="2095" extrusionOk="0">
                  <a:moveTo>
                    <a:pt x="1048" y="467"/>
                  </a:moveTo>
                  <a:cubicBezTo>
                    <a:pt x="1566" y="467"/>
                    <a:pt x="1826" y="1094"/>
                    <a:pt x="1458" y="1459"/>
                  </a:cubicBezTo>
                  <a:cubicBezTo>
                    <a:pt x="1339" y="1577"/>
                    <a:pt x="1194" y="1630"/>
                    <a:pt x="1052" y="1630"/>
                  </a:cubicBezTo>
                  <a:cubicBezTo>
                    <a:pt x="753" y="1630"/>
                    <a:pt x="466" y="1398"/>
                    <a:pt x="466" y="1047"/>
                  </a:cubicBezTo>
                  <a:cubicBezTo>
                    <a:pt x="466" y="728"/>
                    <a:pt x="726" y="467"/>
                    <a:pt x="1048" y="467"/>
                  </a:cubicBezTo>
                  <a:close/>
                  <a:moveTo>
                    <a:pt x="1056" y="0"/>
                  </a:moveTo>
                  <a:cubicBezTo>
                    <a:pt x="517" y="0"/>
                    <a:pt x="1" y="418"/>
                    <a:pt x="1" y="1047"/>
                  </a:cubicBezTo>
                  <a:cubicBezTo>
                    <a:pt x="1" y="1627"/>
                    <a:pt x="469" y="2095"/>
                    <a:pt x="1048" y="2095"/>
                  </a:cubicBezTo>
                  <a:cubicBezTo>
                    <a:pt x="1470" y="2095"/>
                    <a:pt x="1851" y="1841"/>
                    <a:pt x="2016" y="1447"/>
                  </a:cubicBezTo>
                  <a:cubicBezTo>
                    <a:pt x="2177" y="1056"/>
                    <a:pt x="2087" y="607"/>
                    <a:pt x="1789" y="309"/>
                  </a:cubicBezTo>
                  <a:cubicBezTo>
                    <a:pt x="1576" y="96"/>
                    <a:pt x="1313" y="0"/>
                    <a:pt x="10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59"/>
            <p:cNvSpPr/>
            <p:nvPr/>
          </p:nvSpPr>
          <p:spPr>
            <a:xfrm>
              <a:off x="1042900" y="2528250"/>
              <a:ext cx="61100" cy="52325"/>
            </a:xfrm>
            <a:custGeom>
              <a:avLst/>
              <a:gdLst/>
              <a:ahLst/>
              <a:cxnLst/>
              <a:rect l="l" t="t" r="r" b="b"/>
              <a:pathLst>
                <a:path w="2444" h="2093" extrusionOk="0">
                  <a:moveTo>
                    <a:pt x="1394" y="465"/>
                  </a:moveTo>
                  <a:cubicBezTo>
                    <a:pt x="1692" y="465"/>
                    <a:pt x="1978" y="696"/>
                    <a:pt x="1978" y="1046"/>
                  </a:cubicBezTo>
                  <a:cubicBezTo>
                    <a:pt x="1978" y="1368"/>
                    <a:pt x="1718" y="1629"/>
                    <a:pt x="1398" y="1629"/>
                  </a:cubicBezTo>
                  <a:cubicBezTo>
                    <a:pt x="881" y="1629"/>
                    <a:pt x="620" y="1002"/>
                    <a:pt x="986" y="636"/>
                  </a:cubicBezTo>
                  <a:cubicBezTo>
                    <a:pt x="1105" y="518"/>
                    <a:pt x="1251" y="465"/>
                    <a:pt x="1394" y="465"/>
                  </a:cubicBezTo>
                  <a:close/>
                  <a:moveTo>
                    <a:pt x="1398" y="1"/>
                  </a:moveTo>
                  <a:cubicBezTo>
                    <a:pt x="465" y="1"/>
                    <a:pt x="0" y="1126"/>
                    <a:pt x="657" y="1787"/>
                  </a:cubicBezTo>
                  <a:cubicBezTo>
                    <a:pt x="859" y="1986"/>
                    <a:pt x="1127" y="2092"/>
                    <a:pt x="1399" y="2092"/>
                  </a:cubicBezTo>
                  <a:cubicBezTo>
                    <a:pt x="1534" y="2092"/>
                    <a:pt x="1669" y="2066"/>
                    <a:pt x="1798" y="2013"/>
                  </a:cubicBezTo>
                  <a:cubicBezTo>
                    <a:pt x="2189" y="1852"/>
                    <a:pt x="2443" y="1470"/>
                    <a:pt x="2443" y="1046"/>
                  </a:cubicBezTo>
                  <a:cubicBezTo>
                    <a:pt x="2443" y="469"/>
                    <a:pt x="1975" y="1"/>
                    <a:pt x="13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8" name="Google Shape;978;p59"/>
          <p:cNvGrpSpPr/>
          <p:nvPr/>
        </p:nvGrpSpPr>
        <p:grpSpPr>
          <a:xfrm>
            <a:off x="3950766" y="2691727"/>
            <a:ext cx="311128" cy="370346"/>
            <a:chOff x="1250975" y="2332350"/>
            <a:chExt cx="244175" cy="290650"/>
          </a:xfrm>
        </p:grpSpPr>
        <p:sp>
          <p:nvSpPr>
            <p:cNvPr id="979" name="Google Shape;979;p59"/>
            <p:cNvSpPr/>
            <p:nvPr/>
          </p:nvSpPr>
          <p:spPr>
            <a:xfrm>
              <a:off x="1250975" y="2332350"/>
              <a:ext cx="244175" cy="290650"/>
            </a:xfrm>
            <a:custGeom>
              <a:avLst/>
              <a:gdLst/>
              <a:ahLst/>
              <a:cxnLst/>
              <a:rect l="l" t="t" r="r" b="b"/>
              <a:pathLst>
                <a:path w="9767" h="11626" extrusionOk="0">
                  <a:moveTo>
                    <a:pt x="4890" y="462"/>
                  </a:moveTo>
                  <a:cubicBezTo>
                    <a:pt x="6185" y="462"/>
                    <a:pt x="7112" y="1790"/>
                    <a:pt x="6604" y="3029"/>
                  </a:cubicBezTo>
                  <a:cubicBezTo>
                    <a:pt x="6059" y="4269"/>
                    <a:pt x="5854" y="5630"/>
                    <a:pt x="6015" y="6975"/>
                  </a:cubicBezTo>
                  <a:lnTo>
                    <a:pt x="3752" y="6975"/>
                  </a:lnTo>
                  <a:cubicBezTo>
                    <a:pt x="3749" y="6774"/>
                    <a:pt x="4071" y="5283"/>
                    <a:pt x="3157" y="3019"/>
                  </a:cubicBezTo>
                  <a:lnTo>
                    <a:pt x="3160" y="3019"/>
                  </a:lnTo>
                  <a:cubicBezTo>
                    <a:pt x="3045" y="2744"/>
                    <a:pt x="3005" y="2443"/>
                    <a:pt x="3033" y="2145"/>
                  </a:cubicBezTo>
                  <a:cubicBezTo>
                    <a:pt x="3123" y="1277"/>
                    <a:pt x="3802" y="583"/>
                    <a:pt x="4670" y="474"/>
                  </a:cubicBezTo>
                  <a:cubicBezTo>
                    <a:pt x="4744" y="466"/>
                    <a:pt x="4818" y="462"/>
                    <a:pt x="4890" y="462"/>
                  </a:cubicBezTo>
                  <a:close/>
                  <a:moveTo>
                    <a:pt x="6744" y="7440"/>
                  </a:moveTo>
                  <a:cubicBezTo>
                    <a:pt x="6874" y="7440"/>
                    <a:pt x="6976" y="7542"/>
                    <a:pt x="6976" y="7673"/>
                  </a:cubicBezTo>
                  <a:lnTo>
                    <a:pt x="6976" y="7905"/>
                  </a:lnTo>
                  <a:lnTo>
                    <a:pt x="2791" y="7905"/>
                  </a:lnTo>
                  <a:lnTo>
                    <a:pt x="2791" y="7673"/>
                  </a:lnTo>
                  <a:cubicBezTo>
                    <a:pt x="2791" y="7542"/>
                    <a:pt x="2896" y="7440"/>
                    <a:pt x="3024" y="7440"/>
                  </a:cubicBezTo>
                  <a:close/>
                  <a:moveTo>
                    <a:pt x="7906" y="8370"/>
                  </a:moveTo>
                  <a:cubicBezTo>
                    <a:pt x="8678" y="8370"/>
                    <a:pt x="9301" y="8993"/>
                    <a:pt x="9301" y="9765"/>
                  </a:cubicBezTo>
                  <a:cubicBezTo>
                    <a:pt x="9301" y="9892"/>
                    <a:pt x="9199" y="9998"/>
                    <a:pt x="9069" y="9998"/>
                  </a:cubicBezTo>
                  <a:lnTo>
                    <a:pt x="698" y="9998"/>
                  </a:lnTo>
                  <a:cubicBezTo>
                    <a:pt x="571" y="9998"/>
                    <a:pt x="466" y="9892"/>
                    <a:pt x="466" y="9765"/>
                  </a:cubicBezTo>
                  <a:cubicBezTo>
                    <a:pt x="466" y="8993"/>
                    <a:pt x="1092" y="8370"/>
                    <a:pt x="1861" y="8370"/>
                  </a:cubicBezTo>
                  <a:close/>
                  <a:moveTo>
                    <a:pt x="8604" y="10463"/>
                  </a:moveTo>
                  <a:lnTo>
                    <a:pt x="8604" y="10928"/>
                  </a:lnTo>
                  <a:cubicBezTo>
                    <a:pt x="8604" y="11055"/>
                    <a:pt x="8501" y="11160"/>
                    <a:pt x="8371" y="11160"/>
                  </a:cubicBezTo>
                  <a:lnTo>
                    <a:pt x="1396" y="11160"/>
                  </a:lnTo>
                  <a:cubicBezTo>
                    <a:pt x="1269" y="11160"/>
                    <a:pt x="1163" y="11055"/>
                    <a:pt x="1163" y="10928"/>
                  </a:cubicBezTo>
                  <a:lnTo>
                    <a:pt x="1163" y="10463"/>
                  </a:lnTo>
                  <a:close/>
                  <a:moveTo>
                    <a:pt x="4881" y="0"/>
                  </a:moveTo>
                  <a:cubicBezTo>
                    <a:pt x="3233" y="0"/>
                    <a:pt x="2110" y="1668"/>
                    <a:pt x="2726" y="3193"/>
                  </a:cubicBezTo>
                  <a:cubicBezTo>
                    <a:pt x="3588" y="5323"/>
                    <a:pt x="3281" y="6922"/>
                    <a:pt x="3281" y="6975"/>
                  </a:cubicBezTo>
                  <a:lnTo>
                    <a:pt x="3024" y="6975"/>
                  </a:lnTo>
                  <a:cubicBezTo>
                    <a:pt x="2636" y="6975"/>
                    <a:pt x="2326" y="7285"/>
                    <a:pt x="2326" y="7673"/>
                  </a:cubicBezTo>
                  <a:lnTo>
                    <a:pt x="2326" y="7905"/>
                  </a:lnTo>
                  <a:lnTo>
                    <a:pt x="1861" y="7905"/>
                  </a:lnTo>
                  <a:cubicBezTo>
                    <a:pt x="832" y="7905"/>
                    <a:pt x="1" y="8736"/>
                    <a:pt x="1" y="9765"/>
                  </a:cubicBezTo>
                  <a:cubicBezTo>
                    <a:pt x="1" y="10150"/>
                    <a:pt x="311" y="10463"/>
                    <a:pt x="698" y="10463"/>
                  </a:cubicBezTo>
                  <a:lnTo>
                    <a:pt x="698" y="10928"/>
                  </a:lnTo>
                  <a:cubicBezTo>
                    <a:pt x="698" y="11312"/>
                    <a:pt x="1008" y="11625"/>
                    <a:pt x="1396" y="11625"/>
                  </a:cubicBezTo>
                  <a:lnTo>
                    <a:pt x="8371" y="11625"/>
                  </a:lnTo>
                  <a:cubicBezTo>
                    <a:pt x="8756" y="11625"/>
                    <a:pt x="9069" y="11312"/>
                    <a:pt x="9069" y="10928"/>
                  </a:cubicBezTo>
                  <a:lnTo>
                    <a:pt x="9069" y="10463"/>
                  </a:lnTo>
                  <a:cubicBezTo>
                    <a:pt x="9453" y="10463"/>
                    <a:pt x="9766" y="10150"/>
                    <a:pt x="9766" y="9765"/>
                  </a:cubicBezTo>
                  <a:cubicBezTo>
                    <a:pt x="9763" y="8736"/>
                    <a:pt x="8932" y="7905"/>
                    <a:pt x="7906" y="7905"/>
                  </a:cubicBezTo>
                  <a:lnTo>
                    <a:pt x="7441" y="7905"/>
                  </a:lnTo>
                  <a:lnTo>
                    <a:pt x="7441" y="7673"/>
                  </a:lnTo>
                  <a:cubicBezTo>
                    <a:pt x="7441" y="7285"/>
                    <a:pt x="7128" y="6975"/>
                    <a:pt x="6744" y="6975"/>
                  </a:cubicBezTo>
                  <a:lnTo>
                    <a:pt x="6483" y="6975"/>
                  </a:lnTo>
                  <a:cubicBezTo>
                    <a:pt x="6328" y="5692"/>
                    <a:pt x="6517" y="4393"/>
                    <a:pt x="7035" y="3209"/>
                  </a:cubicBezTo>
                  <a:cubicBezTo>
                    <a:pt x="7661" y="1680"/>
                    <a:pt x="6539" y="3"/>
                    <a:pt x="4890" y="0"/>
                  </a:cubicBezTo>
                  <a:cubicBezTo>
                    <a:pt x="4887" y="0"/>
                    <a:pt x="4884" y="0"/>
                    <a:pt x="48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59"/>
            <p:cNvSpPr/>
            <p:nvPr/>
          </p:nvSpPr>
          <p:spPr>
            <a:xfrm>
              <a:off x="1338175" y="2355600"/>
              <a:ext cx="40725" cy="40700"/>
            </a:xfrm>
            <a:custGeom>
              <a:avLst/>
              <a:gdLst/>
              <a:ahLst/>
              <a:cxnLst/>
              <a:rect l="l" t="t" r="r" b="b"/>
              <a:pathLst>
                <a:path w="1629" h="1628" extrusionOk="0">
                  <a:moveTo>
                    <a:pt x="1396" y="0"/>
                  </a:moveTo>
                  <a:cubicBezTo>
                    <a:pt x="624" y="0"/>
                    <a:pt x="1" y="623"/>
                    <a:pt x="1" y="1395"/>
                  </a:cubicBezTo>
                  <a:cubicBezTo>
                    <a:pt x="1" y="1522"/>
                    <a:pt x="103" y="1628"/>
                    <a:pt x="233" y="1628"/>
                  </a:cubicBezTo>
                  <a:cubicBezTo>
                    <a:pt x="360" y="1628"/>
                    <a:pt x="466" y="1522"/>
                    <a:pt x="466" y="1395"/>
                  </a:cubicBezTo>
                  <a:cubicBezTo>
                    <a:pt x="466" y="880"/>
                    <a:pt x="881" y="465"/>
                    <a:pt x="1396" y="465"/>
                  </a:cubicBezTo>
                  <a:cubicBezTo>
                    <a:pt x="1523" y="465"/>
                    <a:pt x="1628" y="360"/>
                    <a:pt x="1628" y="233"/>
                  </a:cubicBezTo>
                  <a:cubicBezTo>
                    <a:pt x="1628" y="102"/>
                    <a:pt x="1523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1" name="Google Shape;981;p59"/>
          <p:cNvGrpSpPr/>
          <p:nvPr/>
        </p:nvGrpSpPr>
        <p:grpSpPr>
          <a:xfrm>
            <a:off x="2341473" y="2691727"/>
            <a:ext cx="370346" cy="370346"/>
            <a:chOff x="1543250" y="2332350"/>
            <a:chExt cx="290650" cy="290650"/>
          </a:xfrm>
        </p:grpSpPr>
        <p:sp>
          <p:nvSpPr>
            <p:cNvPr id="982" name="Google Shape;982;p59"/>
            <p:cNvSpPr/>
            <p:nvPr/>
          </p:nvSpPr>
          <p:spPr>
            <a:xfrm>
              <a:off x="1543250" y="2332350"/>
              <a:ext cx="290650" cy="290650"/>
            </a:xfrm>
            <a:custGeom>
              <a:avLst/>
              <a:gdLst/>
              <a:ahLst/>
              <a:cxnLst/>
              <a:rect l="l" t="t" r="r" b="b"/>
              <a:pathLst>
                <a:path w="11626" h="11626" extrusionOk="0">
                  <a:moveTo>
                    <a:pt x="10020" y="465"/>
                  </a:moveTo>
                  <a:cubicBezTo>
                    <a:pt x="10513" y="465"/>
                    <a:pt x="10851" y="961"/>
                    <a:pt x="10668" y="1420"/>
                  </a:cubicBezTo>
                  <a:lnTo>
                    <a:pt x="9552" y="4210"/>
                  </a:lnTo>
                  <a:cubicBezTo>
                    <a:pt x="9446" y="4477"/>
                    <a:pt x="9189" y="4650"/>
                    <a:pt x="8907" y="4650"/>
                  </a:cubicBezTo>
                  <a:lnTo>
                    <a:pt x="2722" y="4650"/>
                  </a:lnTo>
                  <a:cubicBezTo>
                    <a:pt x="2437" y="4650"/>
                    <a:pt x="2180" y="4477"/>
                    <a:pt x="2074" y="4210"/>
                  </a:cubicBezTo>
                  <a:lnTo>
                    <a:pt x="958" y="1420"/>
                  </a:lnTo>
                  <a:cubicBezTo>
                    <a:pt x="775" y="961"/>
                    <a:pt x="1113" y="465"/>
                    <a:pt x="1606" y="465"/>
                  </a:cubicBezTo>
                  <a:close/>
                  <a:moveTo>
                    <a:pt x="8914" y="5115"/>
                  </a:moveTo>
                  <a:cubicBezTo>
                    <a:pt x="9197" y="5115"/>
                    <a:pt x="9450" y="5291"/>
                    <a:pt x="9552" y="5552"/>
                  </a:cubicBezTo>
                  <a:lnTo>
                    <a:pt x="11052" y="9300"/>
                  </a:lnTo>
                  <a:lnTo>
                    <a:pt x="7003" y="9300"/>
                  </a:lnTo>
                  <a:cubicBezTo>
                    <a:pt x="7001" y="9300"/>
                    <a:pt x="6998" y="9300"/>
                    <a:pt x="6996" y="9300"/>
                  </a:cubicBezTo>
                  <a:cubicBezTo>
                    <a:pt x="6751" y="9300"/>
                    <a:pt x="6528" y="9442"/>
                    <a:pt x="6418" y="9660"/>
                  </a:cubicBezTo>
                  <a:cubicBezTo>
                    <a:pt x="6387" y="9725"/>
                    <a:pt x="6321" y="9765"/>
                    <a:pt x="6250" y="9765"/>
                  </a:cubicBezTo>
                  <a:lnTo>
                    <a:pt x="5376" y="9765"/>
                  </a:lnTo>
                  <a:cubicBezTo>
                    <a:pt x="5305" y="9765"/>
                    <a:pt x="5240" y="9725"/>
                    <a:pt x="5209" y="9660"/>
                  </a:cubicBezTo>
                  <a:cubicBezTo>
                    <a:pt x="5098" y="9442"/>
                    <a:pt x="4875" y="9300"/>
                    <a:pt x="4631" y="9300"/>
                  </a:cubicBezTo>
                  <a:cubicBezTo>
                    <a:pt x="4628" y="9300"/>
                    <a:pt x="4625" y="9300"/>
                    <a:pt x="4623" y="9300"/>
                  </a:cubicBezTo>
                  <a:lnTo>
                    <a:pt x="577" y="9300"/>
                  </a:lnTo>
                  <a:lnTo>
                    <a:pt x="2074" y="5552"/>
                  </a:lnTo>
                  <a:cubicBezTo>
                    <a:pt x="2179" y="5291"/>
                    <a:pt x="2433" y="5115"/>
                    <a:pt x="2715" y="5115"/>
                  </a:cubicBezTo>
                  <a:cubicBezTo>
                    <a:pt x="2717" y="5115"/>
                    <a:pt x="2720" y="5115"/>
                    <a:pt x="2722" y="5115"/>
                  </a:cubicBezTo>
                  <a:lnTo>
                    <a:pt x="8907" y="5115"/>
                  </a:lnTo>
                  <a:cubicBezTo>
                    <a:pt x="8909" y="5115"/>
                    <a:pt x="8912" y="5115"/>
                    <a:pt x="8914" y="5115"/>
                  </a:cubicBezTo>
                  <a:close/>
                  <a:moveTo>
                    <a:pt x="11161" y="9765"/>
                  </a:moveTo>
                  <a:lnTo>
                    <a:pt x="11161" y="10928"/>
                  </a:lnTo>
                  <a:cubicBezTo>
                    <a:pt x="11161" y="11055"/>
                    <a:pt x="11055" y="11160"/>
                    <a:pt x="10928" y="11160"/>
                  </a:cubicBezTo>
                  <a:lnTo>
                    <a:pt x="698" y="11160"/>
                  </a:lnTo>
                  <a:cubicBezTo>
                    <a:pt x="571" y="11160"/>
                    <a:pt x="465" y="11055"/>
                    <a:pt x="465" y="10928"/>
                  </a:cubicBezTo>
                  <a:lnTo>
                    <a:pt x="465" y="9765"/>
                  </a:lnTo>
                  <a:lnTo>
                    <a:pt x="4623" y="9765"/>
                  </a:lnTo>
                  <a:cubicBezTo>
                    <a:pt x="4694" y="9765"/>
                    <a:pt x="4759" y="9806"/>
                    <a:pt x="4790" y="9868"/>
                  </a:cubicBezTo>
                  <a:cubicBezTo>
                    <a:pt x="4902" y="10091"/>
                    <a:pt x="5128" y="10230"/>
                    <a:pt x="5376" y="10230"/>
                  </a:cubicBezTo>
                  <a:lnTo>
                    <a:pt x="6250" y="10230"/>
                  </a:lnTo>
                  <a:cubicBezTo>
                    <a:pt x="6498" y="10230"/>
                    <a:pt x="6724" y="10091"/>
                    <a:pt x="6836" y="9868"/>
                  </a:cubicBezTo>
                  <a:cubicBezTo>
                    <a:pt x="6867" y="9806"/>
                    <a:pt x="6932" y="9765"/>
                    <a:pt x="7003" y="9765"/>
                  </a:cubicBezTo>
                  <a:close/>
                  <a:moveTo>
                    <a:pt x="1606" y="0"/>
                  </a:moveTo>
                  <a:cubicBezTo>
                    <a:pt x="785" y="0"/>
                    <a:pt x="220" y="831"/>
                    <a:pt x="527" y="1593"/>
                  </a:cubicBezTo>
                  <a:lnTo>
                    <a:pt x="1643" y="4384"/>
                  </a:lnTo>
                  <a:cubicBezTo>
                    <a:pt x="1724" y="4582"/>
                    <a:pt x="1857" y="4752"/>
                    <a:pt x="2028" y="4883"/>
                  </a:cubicBezTo>
                  <a:cubicBezTo>
                    <a:pt x="1857" y="5010"/>
                    <a:pt x="1724" y="5180"/>
                    <a:pt x="1643" y="5379"/>
                  </a:cubicBezTo>
                  <a:lnTo>
                    <a:pt x="50" y="9362"/>
                  </a:lnTo>
                  <a:cubicBezTo>
                    <a:pt x="16" y="9446"/>
                    <a:pt x="0" y="9533"/>
                    <a:pt x="0" y="9623"/>
                  </a:cubicBezTo>
                  <a:lnTo>
                    <a:pt x="0" y="10928"/>
                  </a:lnTo>
                  <a:cubicBezTo>
                    <a:pt x="0" y="11312"/>
                    <a:pt x="313" y="11625"/>
                    <a:pt x="698" y="11625"/>
                  </a:cubicBezTo>
                  <a:lnTo>
                    <a:pt x="10928" y="11625"/>
                  </a:lnTo>
                  <a:cubicBezTo>
                    <a:pt x="11313" y="11625"/>
                    <a:pt x="11626" y="11312"/>
                    <a:pt x="11626" y="10928"/>
                  </a:cubicBezTo>
                  <a:lnTo>
                    <a:pt x="11626" y="9623"/>
                  </a:lnTo>
                  <a:cubicBezTo>
                    <a:pt x="11626" y="9533"/>
                    <a:pt x="11610" y="9446"/>
                    <a:pt x="11576" y="9362"/>
                  </a:cubicBezTo>
                  <a:lnTo>
                    <a:pt x="9983" y="5379"/>
                  </a:lnTo>
                  <a:cubicBezTo>
                    <a:pt x="9902" y="5180"/>
                    <a:pt x="9769" y="5010"/>
                    <a:pt x="9598" y="4883"/>
                  </a:cubicBezTo>
                  <a:cubicBezTo>
                    <a:pt x="9769" y="4752"/>
                    <a:pt x="9902" y="4582"/>
                    <a:pt x="9983" y="4384"/>
                  </a:cubicBezTo>
                  <a:lnTo>
                    <a:pt x="11099" y="1593"/>
                  </a:lnTo>
                  <a:cubicBezTo>
                    <a:pt x="11406" y="831"/>
                    <a:pt x="10841" y="0"/>
                    <a:pt x="100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59"/>
            <p:cNvSpPr/>
            <p:nvPr/>
          </p:nvSpPr>
          <p:spPr>
            <a:xfrm>
              <a:off x="1588825" y="2471850"/>
              <a:ext cx="199500" cy="81400"/>
            </a:xfrm>
            <a:custGeom>
              <a:avLst/>
              <a:gdLst/>
              <a:ahLst/>
              <a:cxnLst/>
              <a:rect l="l" t="t" r="r" b="b"/>
              <a:pathLst>
                <a:path w="7980" h="3256" extrusionOk="0">
                  <a:moveTo>
                    <a:pt x="6613" y="465"/>
                  </a:moveTo>
                  <a:lnTo>
                    <a:pt x="7388" y="2790"/>
                  </a:lnTo>
                  <a:lnTo>
                    <a:pt x="592" y="2790"/>
                  </a:lnTo>
                  <a:lnTo>
                    <a:pt x="1367" y="465"/>
                  </a:lnTo>
                  <a:close/>
                  <a:moveTo>
                    <a:pt x="1200" y="0"/>
                  </a:moveTo>
                  <a:cubicBezTo>
                    <a:pt x="1101" y="0"/>
                    <a:pt x="1011" y="62"/>
                    <a:pt x="980" y="158"/>
                  </a:cubicBezTo>
                  <a:lnTo>
                    <a:pt x="50" y="2948"/>
                  </a:lnTo>
                  <a:cubicBezTo>
                    <a:pt x="0" y="3100"/>
                    <a:pt x="112" y="3255"/>
                    <a:pt x="270" y="3255"/>
                  </a:cubicBezTo>
                  <a:lnTo>
                    <a:pt x="7710" y="3255"/>
                  </a:lnTo>
                  <a:cubicBezTo>
                    <a:pt x="7868" y="3255"/>
                    <a:pt x="7980" y="3100"/>
                    <a:pt x="7930" y="2948"/>
                  </a:cubicBezTo>
                  <a:lnTo>
                    <a:pt x="7000" y="158"/>
                  </a:lnTo>
                  <a:cubicBezTo>
                    <a:pt x="6969" y="62"/>
                    <a:pt x="6879" y="0"/>
                    <a:pt x="67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59"/>
            <p:cNvSpPr/>
            <p:nvPr/>
          </p:nvSpPr>
          <p:spPr>
            <a:xfrm>
              <a:off x="1572300" y="2588100"/>
              <a:ext cx="17475" cy="11650"/>
            </a:xfrm>
            <a:custGeom>
              <a:avLst/>
              <a:gdLst/>
              <a:ahLst/>
              <a:cxnLst/>
              <a:rect l="l" t="t" r="r" b="b"/>
              <a:pathLst>
                <a:path w="699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466" y="465"/>
                  </a:lnTo>
                  <a:cubicBezTo>
                    <a:pt x="593" y="465"/>
                    <a:pt x="698" y="360"/>
                    <a:pt x="698" y="233"/>
                  </a:cubicBezTo>
                  <a:cubicBezTo>
                    <a:pt x="698" y="103"/>
                    <a:pt x="593" y="0"/>
                    <a:pt x="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59"/>
            <p:cNvSpPr/>
            <p:nvPr/>
          </p:nvSpPr>
          <p:spPr>
            <a:xfrm>
              <a:off x="1607175" y="2588100"/>
              <a:ext cx="17475" cy="11650"/>
            </a:xfrm>
            <a:custGeom>
              <a:avLst/>
              <a:gdLst/>
              <a:ahLst/>
              <a:cxnLst/>
              <a:rect l="l" t="t" r="r" b="b"/>
              <a:pathLst>
                <a:path w="699" h="466" extrusionOk="0">
                  <a:moveTo>
                    <a:pt x="233" y="0"/>
                  </a:moveTo>
                  <a:cubicBezTo>
                    <a:pt x="106" y="0"/>
                    <a:pt x="1" y="103"/>
                    <a:pt x="1" y="233"/>
                  </a:cubicBezTo>
                  <a:cubicBezTo>
                    <a:pt x="1" y="360"/>
                    <a:pt x="106" y="465"/>
                    <a:pt x="233" y="465"/>
                  </a:cubicBezTo>
                  <a:lnTo>
                    <a:pt x="466" y="465"/>
                  </a:lnTo>
                  <a:cubicBezTo>
                    <a:pt x="593" y="465"/>
                    <a:pt x="698" y="360"/>
                    <a:pt x="698" y="233"/>
                  </a:cubicBezTo>
                  <a:cubicBezTo>
                    <a:pt x="698" y="103"/>
                    <a:pt x="593" y="0"/>
                    <a:pt x="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6" name="Google Shape;986;p59"/>
          <p:cNvGrpSpPr/>
          <p:nvPr/>
        </p:nvGrpSpPr>
        <p:grpSpPr>
          <a:xfrm>
            <a:off x="1806040" y="2706540"/>
            <a:ext cx="370346" cy="355534"/>
            <a:chOff x="1310825" y="2700000"/>
            <a:chExt cx="290650" cy="279025"/>
          </a:xfrm>
        </p:grpSpPr>
        <p:sp>
          <p:nvSpPr>
            <p:cNvPr id="987" name="Google Shape;987;p59"/>
            <p:cNvSpPr/>
            <p:nvPr/>
          </p:nvSpPr>
          <p:spPr>
            <a:xfrm>
              <a:off x="1310825" y="2700000"/>
              <a:ext cx="290650" cy="279025"/>
            </a:xfrm>
            <a:custGeom>
              <a:avLst/>
              <a:gdLst/>
              <a:ahLst/>
              <a:cxnLst/>
              <a:rect l="l" t="t" r="r" b="b"/>
              <a:pathLst>
                <a:path w="11626" h="11161" extrusionOk="0">
                  <a:moveTo>
                    <a:pt x="10928" y="466"/>
                  </a:moveTo>
                  <a:cubicBezTo>
                    <a:pt x="11058" y="466"/>
                    <a:pt x="11161" y="568"/>
                    <a:pt x="11161" y="698"/>
                  </a:cubicBezTo>
                  <a:lnTo>
                    <a:pt x="11161" y="1861"/>
                  </a:lnTo>
                  <a:lnTo>
                    <a:pt x="465" y="1861"/>
                  </a:lnTo>
                  <a:lnTo>
                    <a:pt x="465" y="698"/>
                  </a:lnTo>
                  <a:cubicBezTo>
                    <a:pt x="465" y="568"/>
                    <a:pt x="571" y="466"/>
                    <a:pt x="698" y="466"/>
                  </a:cubicBezTo>
                  <a:close/>
                  <a:moveTo>
                    <a:pt x="2790" y="2326"/>
                  </a:moveTo>
                  <a:lnTo>
                    <a:pt x="2790" y="3721"/>
                  </a:lnTo>
                  <a:lnTo>
                    <a:pt x="465" y="3721"/>
                  </a:lnTo>
                  <a:lnTo>
                    <a:pt x="465" y="2326"/>
                  </a:lnTo>
                  <a:close/>
                  <a:moveTo>
                    <a:pt x="5580" y="2326"/>
                  </a:moveTo>
                  <a:lnTo>
                    <a:pt x="5580" y="3721"/>
                  </a:lnTo>
                  <a:lnTo>
                    <a:pt x="3255" y="3721"/>
                  </a:lnTo>
                  <a:lnTo>
                    <a:pt x="3255" y="2326"/>
                  </a:lnTo>
                  <a:close/>
                  <a:moveTo>
                    <a:pt x="8370" y="2326"/>
                  </a:moveTo>
                  <a:lnTo>
                    <a:pt x="8370" y="3721"/>
                  </a:lnTo>
                  <a:lnTo>
                    <a:pt x="6045" y="3721"/>
                  </a:lnTo>
                  <a:lnTo>
                    <a:pt x="6045" y="2326"/>
                  </a:lnTo>
                  <a:close/>
                  <a:moveTo>
                    <a:pt x="11161" y="2326"/>
                  </a:moveTo>
                  <a:lnTo>
                    <a:pt x="11161" y="3721"/>
                  </a:lnTo>
                  <a:lnTo>
                    <a:pt x="8835" y="3721"/>
                  </a:lnTo>
                  <a:lnTo>
                    <a:pt x="8835" y="2326"/>
                  </a:lnTo>
                  <a:close/>
                  <a:moveTo>
                    <a:pt x="2769" y="4186"/>
                  </a:moveTo>
                  <a:cubicBezTo>
                    <a:pt x="2657" y="4728"/>
                    <a:pt x="2183" y="5116"/>
                    <a:pt x="1628" y="5116"/>
                  </a:cubicBezTo>
                  <a:cubicBezTo>
                    <a:pt x="1076" y="5116"/>
                    <a:pt x="599" y="4728"/>
                    <a:pt x="490" y="4186"/>
                  </a:cubicBezTo>
                  <a:close/>
                  <a:moveTo>
                    <a:pt x="5559" y="4186"/>
                  </a:moveTo>
                  <a:cubicBezTo>
                    <a:pt x="5447" y="4728"/>
                    <a:pt x="4973" y="5116"/>
                    <a:pt x="4418" y="5116"/>
                  </a:cubicBezTo>
                  <a:cubicBezTo>
                    <a:pt x="3866" y="5116"/>
                    <a:pt x="3389" y="4728"/>
                    <a:pt x="3280" y="4186"/>
                  </a:cubicBezTo>
                  <a:close/>
                  <a:moveTo>
                    <a:pt x="8349" y="4186"/>
                  </a:moveTo>
                  <a:cubicBezTo>
                    <a:pt x="8237" y="4728"/>
                    <a:pt x="7763" y="5116"/>
                    <a:pt x="7208" y="5116"/>
                  </a:cubicBezTo>
                  <a:cubicBezTo>
                    <a:pt x="6656" y="5116"/>
                    <a:pt x="6179" y="4728"/>
                    <a:pt x="6070" y="4186"/>
                  </a:cubicBezTo>
                  <a:close/>
                  <a:moveTo>
                    <a:pt x="11139" y="4186"/>
                  </a:moveTo>
                  <a:cubicBezTo>
                    <a:pt x="11027" y="4728"/>
                    <a:pt x="10553" y="5116"/>
                    <a:pt x="9998" y="5116"/>
                  </a:cubicBezTo>
                  <a:cubicBezTo>
                    <a:pt x="9446" y="5116"/>
                    <a:pt x="8969" y="4728"/>
                    <a:pt x="8860" y="4186"/>
                  </a:cubicBezTo>
                  <a:close/>
                  <a:moveTo>
                    <a:pt x="8603" y="4787"/>
                  </a:moveTo>
                  <a:cubicBezTo>
                    <a:pt x="8912" y="5307"/>
                    <a:pt x="9454" y="5581"/>
                    <a:pt x="10000" y="5581"/>
                  </a:cubicBezTo>
                  <a:cubicBezTo>
                    <a:pt x="10418" y="5581"/>
                    <a:pt x="10838" y="5421"/>
                    <a:pt x="11161" y="5091"/>
                  </a:cubicBezTo>
                  <a:lnTo>
                    <a:pt x="11161" y="7441"/>
                  </a:lnTo>
                  <a:lnTo>
                    <a:pt x="465" y="7441"/>
                  </a:lnTo>
                  <a:lnTo>
                    <a:pt x="465" y="5091"/>
                  </a:lnTo>
                  <a:cubicBezTo>
                    <a:pt x="787" y="5421"/>
                    <a:pt x="1208" y="5581"/>
                    <a:pt x="1625" y="5581"/>
                  </a:cubicBezTo>
                  <a:cubicBezTo>
                    <a:pt x="2172" y="5581"/>
                    <a:pt x="2713" y="5307"/>
                    <a:pt x="3023" y="4787"/>
                  </a:cubicBezTo>
                  <a:cubicBezTo>
                    <a:pt x="3337" y="5316"/>
                    <a:pt x="3878" y="5580"/>
                    <a:pt x="4418" y="5580"/>
                  </a:cubicBezTo>
                  <a:cubicBezTo>
                    <a:pt x="4958" y="5580"/>
                    <a:pt x="5498" y="5316"/>
                    <a:pt x="5813" y="4787"/>
                  </a:cubicBezTo>
                  <a:cubicBezTo>
                    <a:pt x="6128" y="5316"/>
                    <a:pt x="6668" y="5580"/>
                    <a:pt x="7208" y="5580"/>
                  </a:cubicBezTo>
                  <a:cubicBezTo>
                    <a:pt x="7748" y="5580"/>
                    <a:pt x="8288" y="5316"/>
                    <a:pt x="8603" y="4787"/>
                  </a:cubicBezTo>
                  <a:close/>
                  <a:moveTo>
                    <a:pt x="11161" y="7906"/>
                  </a:moveTo>
                  <a:lnTo>
                    <a:pt x="11161" y="9068"/>
                  </a:lnTo>
                  <a:cubicBezTo>
                    <a:pt x="11161" y="9195"/>
                    <a:pt x="11058" y="9301"/>
                    <a:pt x="10928" y="9301"/>
                  </a:cubicBezTo>
                  <a:lnTo>
                    <a:pt x="698" y="9301"/>
                  </a:lnTo>
                  <a:cubicBezTo>
                    <a:pt x="571" y="9301"/>
                    <a:pt x="465" y="9195"/>
                    <a:pt x="465" y="9068"/>
                  </a:cubicBezTo>
                  <a:lnTo>
                    <a:pt x="465" y="7906"/>
                  </a:lnTo>
                  <a:close/>
                  <a:moveTo>
                    <a:pt x="7124" y="9766"/>
                  </a:moveTo>
                  <a:lnTo>
                    <a:pt x="7372" y="10696"/>
                  </a:lnTo>
                  <a:lnTo>
                    <a:pt x="4257" y="10696"/>
                  </a:lnTo>
                  <a:lnTo>
                    <a:pt x="4505" y="9766"/>
                  </a:lnTo>
                  <a:close/>
                  <a:moveTo>
                    <a:pt x="698" y="1"/>
                  </a:moveTo>
                  <a:cubicBezTo>
                    <a:pt x="313" y="1"/>
                    <a:pt x="0" y="314"/>
                    <a:pt x="0" y="698"/>
                  </a:cubicBezTo>
                  <a:lnTo>
                    <a:pt x="0" y="9068"/>
                  </a:lnTo>
                  <a:cubicBezTo>
                    <a:pt x="0" y="9453"/>
                    <a:pt x="313" y="9766"/>
                    <a:pt x="698" y="9766"/>
                  </a:cubicBezTo>
                  <a:lnTo>
                    <a:pt x="4024" y="9766"/>
                  </a:lnTo>
                  <a:lnTo>
                    <a:pt x="3776" y="10696"/>
                  </a:lnTo>
                  <a:lnTo>
                    <a:pt x="2558" y="10696"/>
                  </a:lnTo>
                  <a:cubicBezTo>
                    <a:pt x="2431" y="10696"/>
                    <a:pt x="2325" y="10798"/>
                    <a:pt x="2325" y="10928"/>
                  </a:cubicBezTo>
                  <a:cubicBezTo>
                    <a:pt x="2325" y="11055"/>
                    <a:pt x="2431" y="11161"/>
                    <a:pt x="2558" y="11161"/>
                  </a:cubicBezTo>
                  <a:lnTo>
                    <a:pt x="9068" y="11161"/>
                  </a:lnTo>
                  <a:cubicBezTo>
                    <a:pt x="9198" y="11161"/>
                    <a:pt x="9300" y="11055"/>
                    <a:pt x="9300" y="10928"/>
                  </a:cubicBezTo>
                  <a:cubicBezTo>
                    <a:pt x="9300" y="10798"/>
                    <a:pt x="9198" y="10696"/>
                    <a:pt x="9068" y="10696"/>
                  </a:cubicBezTo>
                  <a:lnTo>
                    <a:pt x="7853" y="10696"/>
                  </a:lnTo>
                  <a:lnTo>
                    <a:pt x="7605" y="9766"/>
                  </a:lnTo>
                  <a:lnTo>
                    <a:pt x="10928" y="9766"/>
                  </a:lnTo>
                  <a:cubicBezTo>
                    <a:pt x="11316" y="9766"/>
                    <a:pt x="11626" y="9453"/>
                    <a:pt x="11626" y="9068"/>
                  </a:cubicBezTo>
                  <a:lnTo>
                    <a:pt x="11626" y="698"/>
                  </a:lnTo>
                  <a:cubicBezTo>
                    <a:pt x="11626" y="314"/>
                    <a:pt x="11316" y="1"/>
                    <a:pt x="10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59"/>
            <p:cNvSpPr/>
            <p:nvPr/>
          </p:nvSpPr>
          <p:spPr>
            <a:xfrm>
              <a:off x="1334075" y="2723250"/>
              <a:ext cx="23275" cy="11650"/>
            </a:xfrm>
            <a:custGeom>
              <a:avLst/>
              <a:gdLst/>
              <a:ahLst/>
              <a:cxnLst/>
              <a:rect l="l" t="t" r="r" b="b"/>
              <a:pathLst>
                <a:path w="931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698" y="466"/>
                  </a:lnTo>
                  <a:cubicBezTo>
                    <a:pt x="828" y="466"/>
                    <a:pt x="930" y="360"/>
                    <a:pt x="930" y="233"/>
                  </a:cubicBezTo>
                  <a:cubicBezTo>
                    <a:pt x="930" y="103"/>
                    <a:pt x="828" y="1"/>
                    <a:pt x="6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59"/>
            <p:cNvSpPr/>
            <p:nvPr/>
          </p:nvSpPr>
          <p:spPr>
            <a:xfrm>
              <a:off x="1368950" y="2723250"/>
              <a:ext cx="23275" cy="11650"/>
            </a:xfrm>
            <a:custGeom>
              <a:avLst/>
              <a:gdLst/>
              <a:ahLst/>
              <a:cxnLst/>
              <a:rect l="l" t="t" r="r" b="b"/>
              <a:pathLst>
                <a:path w="931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698" y="466"/>
                  </a:lnTo>
                  <a:cubicBezTo>
                    <a:pt x="828" y="466"/>
                    <a:pt x="930" y="360"/>
                    <a:pt x="930" y="233"/>
                  </a:cubicBezTo>
                  <a:cubicBezTo>
                    <a:pt x="930" y="103"/>
                    <a:pt x="828" y="1"/>
                    <a:pt x="6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59"/>
            <p:cNvSpPr/>
            <p:nvPr/>
          </p:nvSpPr>
          <p:spPr>
            <a:xfrm>
              <a:off x="1403825" y="2723250"/>
              <a:ext cx="23275" cy="11650"/>
            </a:xfrm>
            <a:custGeom>
              <a:avLst/>
              <a:gdLst/>
              <a:ahLst/>
              <a:cxnLst/>
              <a:rect l="l" t="t" r="r" b="b"/>
              <a:pathLst>
                <a:path w="931" h="466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cubicBezTo>
                    <a:pt x="0" y="360"/>
                    <a:pt x="106" y="466"/>
                    <a:pt x="233" y="466"/>
                  </a:cubicBezTo>
                  <a:lnTo>
                    <a:pt x="698" y="466"/>
                  </a:lnTo>
                  <a:cubicBezTo>
                    <a:pt x="828" y="466"/>
                    <a:pt x="930" y="360"/>
                    <a:pt x="930" y="233"/>
                  </a:cubicBezTo>
                  <a:cubicBezTo>
                    <a:pt x="930" y="103"/>
                    <a:pt x="828" y="1"/>
                    <a:pt x="6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59"/>
            <p:cNvSpPr/>
            <p:nvPr/>
          </p:nvSpPr>
          <p:spPr>
            <a:xfrm>
              <a:off x="1444500" y="2909250"/>
              <a:ext cx="23275" cy="11650"/>
            </a:xfrm>
            <a:custGeom>
              <a:avLst/>
              <a:gdLst/>
              <a:ahLst/>
              <a:cxnLst/>
              <a:rect l="l" t="t" r="r" b="b"/>
              <a:pathLst>
                <a:path w="931" h="466" extrusionOk="0">
                  <a:moveTo>
                    <a:pt x="233" y="1"/>
                  </a:moveTo>
                  <a:cubicBezTo>
                    <a:pt x="106" y="1"/>
                    <a:pt x="1" y="103"/>
                    <a:pt x="1" y="233"/>
                  </a:cubicBezTo>
                  <a:cubicBezTo>
                    <a:pt x="1" y="360"/>
                    <a:pt x="106" y="466"/>
                    <a:pt x="233" y="466"/>
                  </a:cubicBezTo>
                  <a:lnTo>
                    <a:pt x="698" y="466"/>
                  </a:lnTo>
                  <a:cubicBezTo>
                    <a:pt x="829" y="466"/>
                    <a:pt x="931" y="360"/>
                    <a:pt x="931" y="233"/>
                  </a:cubicBezTo>
                  <a:cubicBezTo>
                    <a:pt x="931" y="103"/>
                    <a:pt x="829" y="1"/>
                    <a:pt x="6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2" name="Google Shape;992;p59"/>
          <p:cNvGrpSpPr/>
          <p:nvPr/>
        </p:nvGrpSpPr>
        <p:grpSpPr>
          <a:xfrm>
            <a:off x="4426980" y="2691727"/>
            <a:ext cx="281471" cy="370346"/>
            <a:chOff x="4060825" y="2755650"/>
            <a:chExt cx="220900" cy="290650"/>
          </a:xfrm>
        </p:grpSpPr>
        <p:sp>
          <p:nvSpPr>
            <p:cNvPr id="993" name="Google Shape;993;p59"/>
            <p:cNvSpPr/>
            <p:nvPr/>
          </p:nvSpPr>
          <p:spPr>
            <a:xfrm>
              <a:off x="4060825" y="2755650"/>
              <a:ext cx="220900" cy="290650"/>
            </a:xfrm>
            <a:custGeom>
              <a:avLst/>
              <a:gdLst/>
              <a:ahLst/>
              <a:cxnLst/>
              <a:rect l="l" t="t" r="r" b="b"/>
              <a:pathLst>
                <a:path w="8836" h="11626" extrusionOk="0">
                  <a:moveTo>
                    <a:pt x="2790" y="466"/>
                  </a:moveTo>
                  <a:lnTo>
                    <a:pt x="2790" y="4179"/>
                  </a:lnTo>
                  <a:lnTo>
                    <a:pt x="586" y="2955"/>
                  </a:lnTo>
                  <a:cubicBezTo>
                    <a:pt x="512" y="2911"/>
                    <a:pt x="465" y="2834"/>
                    <a:pt x="465" y="2750"/>
                  </a:cubicBezTo>
                  <a:lnTo>
                    <a:pt x="465" y="698"/>
                  </a:lnTo>
                  <a:cubicBezTo>
                    <a:pt x="465" y="571"/>
                    <a:pt x="568" y="466"/>
                    <a:pt x="698" y="466"/>
                  </a:cubicBezTo>
                  <a:close/>
                  <a:moveTo>
                    <a:pt x="8138" y="466"/>
                  </a:moveTo>
                  <a:cubicBezTo>
                    <a:pt x="8265" y="466"/>
                    <a:pt x="8371" y="571"/>
                    <a:pt x="8371" y="698"/>
                  </a:cubicBezTo>
                  <a:lnTo>
                    <a:pt x="8371" y="2750"/>
                  </a:lnTo>
                  <a:cubicBezTo>
                    <a:pt x="8371" y="2834"/>
                    <a:pt x="8324" y="2911"/>
                    <a:pt x="8250" y="2952"/>
                  </a:cubicBezTo>
                  <a:lnTo>
                    <a:pt x="6046" y="4179"/>
                  </a:lnTo>
                  <a:lnTo>
                    <a:pt x="6046" y="466"/>
                  </a:lnTo>
                  <a:close/>
                  <a:moveTo>
                    <a:pt x="5581" y="466"/>
                  </a:moveTo>
                  <a:lnTo>
                    <a:pt x="5581" y="4437"/>
                  </a:lnTo>
                  <a:lnTo>
                    <a:pt x="4418" y="5082"/>
                  </a:lnTo>
                  <a:lnTo>
                    <a:pt x="3256" y="4437"/>
                  </a:lnTo>
                  <a:lnTo>
                    <a:pt x="3256" y="466"/>
                  </a:lnTo>
                  <a:close/>
                  <a:moveTo>
                    <a:pt x="4418" y="5581"/>
                  </a:moveTo>
                  <a:cubicBezTo>
                    <a:pt x="5959" y="5581"/>
                    <a:pt x="7208" y="6830"/>
                    <a:pt x="7208" y="8371"/>
                  </a:cubicBezTo>
                  <a:cubicBezTo>
                    <a:pt x="7208" y="9499"/>
                    <a:pt x="6526" y="10516"/>
                    <a:pt x="5484" y="10950"/>
                  </a:cubicBezTo>
                  <a:cubicBezTo>
                    <a:pt x="5140" y="11092"/>
                    <a:pt x="4778" y="11162"/>
                    <a:pt x="4420" y="11162"/>
                  </a:cubicBezTo>
                  <a:cubicBezTo>
                    <a:pt x="3693" y="11162"/>
                    <a:pt x="2979" y="10878"/>
                    <a:pt x="2443" y="10342"/>
                  </a:cubicBezTo>
                  <a:cubicBezTo>
                    <a:pt x="1647" y="9546"/>
                    <a:pt x="1408" y="8346"/>
                    <a:pt x="1839" y="7304"/>
                  </a:cubicBezTo>
                  <a:cubicBezTo>
                    <a:pt x="2273" y="6260"/>
                    <a:pt x="3290" y="5581"/>
                    <a:pt x="4418" y="5581"/>
                  </a:cubicBezTo>
                  <a:close/>
                  <a:moveTo>
                    <a:pt x="698" y="1"/>
                  </a:moveTo>
                  <a:cubicBezTo>
                    <a:pt x="310" y="1"/>
                    <a:pt x="0" y="314"/>
                    <a:pt x="0" y="698"/>
                  </a:cubicBezTo>
                  <a:lnTo>
                    <a:pt x="0" y="2750"/>
                  </a:lnTo>
                  <a:cubicBezTo>
                    <a:pt x="0" y="3004"/>
                    <a:pt x="137" y="3237"/>
                    <a:pt x="360" y="3361"/>
                  </a:cubicBezTo>
                  <a:lnTo>
                    <a:pt x="3677" y="5206"/>
                  </a:lnTo>
                  <a:cubicBezTo>
                    <a:pt x="2068" y="5581"/>
                    <a:pt x="996" y="7103"/>
                    <a:pt x="1185" y="8746"/>
                  </a:cubicBezTo>
                  <a:cubicBezTo>
                    <a:pt x="1374" y="10389"/>
                    <a:pt x="2763" y="11626"/>
                    <a:pt x="4418" y="11626"/>
                  </a:cubicBezTo>
                  <a:cubicBezTo>
                    <a:pt x="6070" y="11626"/>
                    <a:pt x="7462" y="10389"/>
                    <a:pt x="7651" y="8746"/>
                  </a:cubicBezTo>
                  <a:cubicBezTo>
                    <a:pt x="7841" y="7103"/>
                    <a:pt x="6768" y="5581"/>
                    <a:pt x="5156" y="5206"/>
                  </a:cubicBezTo>
                  <a:lnTo>
                    <a:pt x="8476" y="3361"/>
                  </a:lnTo>
                  <a:cubicBezTo>
                    <a:pt x="8696" y="3237"/>
                    <a:pt x="8836" y="3004"/>
                    <a:pt x="8836" y="2750"/>
                  </a:cubicBezTo>
                  <a:lnTo>
                    <a:pt x="8836" y="698"/>
                  </a:lnTo>
                  <a:cubicBezTo>
                    <a:pt x="8836" y="314"/>
                    <a:pt x="8523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9"/>
            <p:cNvSpPr/>
            <p:nvPr/>
          </p:nvSpPr>
          <p:spPr>
            <a:xfrm>
              <a:off x="4117550" y="2918300"/>
              <a:ext cx="107375" cy="93250"/>
            </a:xfrm>
            <a:custGeom>
              <a:avLst/>
              <a:gdLst/>
              <a:ahLst/>
              <a:cxnLst/>
              <a:rect l="l" t="t" r="r" b="b"/>
              <a:pathLst>
                <a:path w="4295" h="3730" extrusionOk="0">
                  <a:moveTo>
                    <a:pt x="2881" y="597"/>
                  </a:moveTo>
                  <a:lnTo>
                    <a:pt x="2933" y="1297"/>
                  </a:lnTo>
                  <a:cubicBezTo>
                    <a:pt x="2940" y="1366"/>
                    <a:pt x="2977" y="1431"/>
                    <a:pt x="3036" y="1471"/>
                  </a:cubicBezTo>
                  <a:lnTo>
                    <a:pt x="3615" y="1868"/>
                  </a:lnTo>
                  <a:lnTo>
                    <a:pt x="3036" y="2261"/>
                  </a:lnTo>
                  <a:cubicBezTo>
                    <a:pt x="2977" y="2302"/>
                    <a:pt x="2940" y="2367"/>
                    <a:pt x="2933" y="2438"/>
                  </a:cubicBezTo>
                  <a:lnTo>
                    <a:pt x="2881" y="3136"/>
                  </a:lnTo>
                  <a:lnTo>
                    <a:pt x="2248" y="2829"/>
                  </a:lnTo>
                  <a:cubicBezTo>
                    <a:pt x="2217" y="2813"/>
                    <a:pt x="2183" y="2806"/>
                    <a:pt x="2149" y="2806"/>
                  </a:cubicBezTo>
                  <a:cubicBezTo>
                    <a:pt x="2114" y="2806"/>
                    <a:pt x="2079" y="2813"/>
                    <a:pt x="2047" y="2829"/>
                  </a:cubicBezTo>
                  <a:lnTo>
                    <a:pt x="1417" y="3136"/>
                  </a:lnTo>
                  <a:lnTo>
                    <a:pt x="1365" y="2438"/>
                  </a:lnTo>
                  <a:cubicBezTo>
                    <a:pt x="1359" y="2367"/>
                    <a:pt x="1321" y="2302"/>
                    <a:pt x="1262" y="2261"/>
                  </a:cubicBezTo>
                  <a:lnTo>
                    <a:pt x="683" y="1868"/>
                  </a:lnTo>
                  <a:lnTo>
                    <a:pt x="1262" y="1471"/>
                  </a:lnTo>
                  <a:cubicBezTo>
                    <a:pt x="1321" y="1431"/>
                    <a:pt x="1359" y="1369"/>
                    <a:pt x="1365" y="1297"/>
                  </a:cubicBezTo>
                  <a:lnTo>
                    <a:pt x="1417" y="597"/>
                  </a:lnTo>
                  <a:lnTo>
                    <a:pt x="2047" y="901"/>
                  </a:lnTo>
                  <a:cubicBezTo>
                    <a:pt x="2079" y="916"/>
                    <a:pt x="2114" y="924"/>
                    <a:pt x="2149" y="924"/>
                  </a:cubicBezTo>
                  <a:cubicBezTo>
                    <a:pt x="2184" y="924"/>
                    <a:pt x="2219" y="916"/>
                    <a:pt x="2251" y="901"/>
                  </a:cubicBezTo>
                  <a:lnTo>
                    <a:pt x="2881" y="597"/>
                  </a:lnTo>
                  <a:close/>
                  <a:moveTo>
                    <a:pt x="3086" y="0"/>
                  </a:moveTo>
                  <a:cubicBezTo>
                    <a:pt x="3053" y="0"/>
                    <a:pt x="3019" y="7"/>
                    <a:pt x="2986" y="23"/>
                  </a:cubicBezTo>
                  <a:lnTo>
                    <a:pt x="2149" y="429"/>
                  </a:lnTo>
                  <a:lnTo>
                    <a:pt x="1309" y="29"/>
                  </a:lnTo>
                  <a:cubicBezTo>
                    <a:pt x="1276" y="14"/>
                    <a:pt x="1242" y="6"/>
                    <a:pt x="1209" y="6"/>
                  </a:cubicBezTo>
                  <a:cubicBezTo>
                    <a:pt x="1091" y="6"/>
                    <a:pt x="984" y="97"/>
                    <a:pt x="977" y="225"/>
                  </a:cubicBezTo>
                  <a:lnTo>
                    <a:pt x="906" y="1155"/>
                  </a:lnTo>
                  <a:lnTo>
                    <a:pt x="137" y="1672"/>
                  </a:lnTo>
                  <a:cubicBezTo>
                    <a:pt x="1" y="1765"/>
                    <a:pt x="1" y="1964"/>
                    <a:pt x="137" y="2057"/>
                  </a:cubicBezTo>
                  <a:lnTo>
                    <a:pt x="906" y="2581"/>
                  </a:lnTo>
                  <a:lnTo>
                    <a:pt x="977" y="3511"/>
                  </a:lnTo>
                  <a:cubicBezTo>
                    <a:pt x="984" y="3639"/>
                    <a:pt x="1091" y="3729"/>
                    <a:pt x="1209" y="3729"/>
                  </a:cubicBezTo>
                  <a:cubicBezTo>
                    <a:pt x="1242" y="3729"/>
                    <a:pt x="1276" y="3722"/>
                    <a:pt x="1309" y="3706"/>
                  </a:cubicBezTo>
                  <a:lnTo>
                    <a:pt x="2149" y="3300"/>
                  </a:lnTo>
                  <a:lnTo>
                    <a:pt x="2986" y="3706"/>
                  </a:lnTo>
                  <a:cubicBezTo>
                    <a:pt x="3019" y="3722"/>
                    <a:pt x="3053" y="3729"/>
                    <a:pt x="3086" y="3729"/>
                  </a:cubicBezTo>
                  <a:cubicBezTo>
                    <a:pt x="3204" y="3729"/>
                    <a:pt x="3311" y="3639"/>
                    <a:pt x="3321" y="3511"/>
                  </a:cubicBezTo>
                  <a:lnTo>
                    <a:pt x="3389" y="2581"/>
                  </a:lnTo>
                  <a:lnTo>
                    <a:pt x="4158" y="2057"/>
                  </a:lnTo>
                  <a:cubicBezTo>
                    <a:pt x="4294" y="1964"/>
                    <a:pt x="4294" y="1765"/>
                    <a:pt x="4158" y="1672"/>
                  </a:cubicBezTo>
                  <a:lnTo>
                    <a:pt x="3389" y="1149"/>
                  </a:lnTo>
                  <a:lnTo>
                    <a:pt x="3321" y="219"/>
                  </a:lnTo>
                  <a:cubicBezTo>
                    <a:pt x="3311" y="91"/>
                    <a:pt x="3204" y="0"/>
                    <a:pt x="3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5" name="Google Shape;995;p59"/>
          <p:cNvGrpSpPr/>
          <p:nvPr/>
        </p:nvGrpSpPr>
        <p:grpSpPr>
          <a:xfrm>
            <a:off x="6402397" y="2691727"/>
            <a:ext cx="366619" cy="370346"/>
            <a:chOff x="3653700" y="3070850"/>
            <a:chExt cx="287725" cy="290650"/>
          </a:xfrm>
        </p:grpSpPr>
        <p:sp>
          <p:nvSpPr>
            <p:cNvPr id="996" name="Google Shape;996;p59"/>
            <p:cNvSpPr/>
            <p:nvPr/>
          </p:nvSpPr>
          <p:spPr>
            <a:xfrm>
              <a:off x="3653700" y="3070850"/>
              <a:ext cx="287725" cy="290650"/>
            </a:xfrm>
            <a:custGeom>
              <a:avLst/>
              <a:gdLst/>
              <a:ahLst/>
              <a:cxnLst/>
              <a:rect l="l" t="t" r="r" b="b"/>
              <a:pathLst>
                <a:path w="11509" h="11626" extrusionOk="0">
                  <a:moveTo>
                    <a:pt x="10240" y="3414"/>
                  </a:moveTo>
                  <a:cubicBezTo>
                    <a:pt x="10418" y="3414"/>
                    <a:pt x="10595" y="3482"/>
                    <a:pt x="10730" y="3618"/>
                  </a:cubicBezTo>
                  <a:cubicBezTo>
                    <a:pt x="11000" y="3891"/>
                    <a:pt x="11000" y="4331"/>
                    <a:pt x="10730" y="4604"/>
                  </a:cubicBezTo>
                  <a:lnTo>
                    <a:pt x="10566" y="4768"/>
                  </a:lnTo>
                  <a:lnTo>
                    <a:pt x="9586" y="3783"/>
                  </a:lnTo>
                  <a:lnTo>
                    <a:pt x="9750" y="3618"/>
                  </a:lnTo>
                  <a:cubicBezTo>
                    <a:pt x="9885" y="3482"/>
                    <a:pt x="10063" y="3414"/>
                    <a:pt x="10240" y="3414"/>
                  </a:cubicBezTo>
                  <a:close/>
                  <a:moveTo>
                    <a:pt x="9261" y="4111"/>
                  </a:moveTo>
                  <a:lnTo>
                    <a:pt x="10240" y="5100"/>
                  </a:lnTo>
                  <a:lnTo>
                    <a:pt x="6319" y="9043"/>
                  </a:lnTo>
                  <a:lnTo>
                    <a:pt x="5339" y="8057"/>
                  </a:lnTo>
                  <a:lnTo>
                    <a:pt x="9261" y="4111"/>
                  </a:lnTo>
                  <a:close/>
                  <a:moveTo>
                    <a:pt x="5113" y="8488"/>
                  </a:moveTo>
                  <a:lnTo>
                    <a:pt x="5891" y="9273"/>
                  </a:lnTo>
                  <a:lnTo>
                    <a:pt x="4725" y="9663"/>
                  </a:lnTo>
                  <a:lnTo>
                    <a:pt x="5113" y="8488"/>
                  </a:lnTo>
                  <a:close/>
                  <a:moveTo>
                    <a:pt x="7162" y="465"/>
                  </a:moveTo>
                  <a:cubicBezTo>
                    <a:pt x="7292" y="465"/>
                    <a:pt x="7394" y="568"/>
                    <a:pt x="7394" y="698"/>
                  </a:cubicBezTo>
                  <a:lnTo>
                    <a:pt x="7394" y="5333"/>
                  </a:lnTo>
                  <a:lnTo>
                    <a:pt x="4849" y="7893"/>
                  </a:lnTo>
                  <a:cubicBezTo>
                    <a:pt x="4828" y="7921"/>
                    <a:pt x="4809" y="7952"/>
                    <a:pt x="4793" y="7983"/>
                  </a:cubicBezTo>
                  <a:lnTo>
                    <a:pt x="4204" y="9766"/>
                  </a:lnTo>
                  <a:lnTo>
                    <a:pt x="2081" y="9766"/>
                  </a:lnTo>
                  <a:cubicBezTo>
                    <a:pt x="1951" y="9766"/>
                    <a:pt x="1848" y="9871"/>
                    <a:pt x="1848" y="9998"/>
                  </a:cubicBezTo>
                  <a:cubicBezTo>
                    <a:pt x="1848" y="10128"/>
                    <a:pt x="1951" y="10231"/>
                    <a:pt x="2081" y="10231"/>
                  </a:cubicBezTo>
                  <a:lnTo>
                    <a:pt x="4248" y="10231"/>
                  </a:lnTo>
                  <a:cubicBezTo>
                    <a:pt x="4281" y="10252"/>
                    <a:pt x="4321" y="10264"/>
                    <a:pt x="4362" y="10264"/>
                  </a:cubicBezTo>
                  <a:cubicBezTo>
                    <a:pt x="4385" y="10264"/>
                    <a:pt x="4408" y="10260"/>
                    <a:pt x="4431" y="10252"/>
                  </a:cubicBezTo>
                  <a:lnTo>
                    <a:pt x="6393" y="9595"/>
                  </a:lnTo>
                  <a:cubicBezTo>
                    <a:pt x="6424" y="9577"/>
                    <a:pt x="6455" y="9558"/>
                    <a:pt x="6483" y="9539"/>
                  </a:cubicBezTo>
                  <a:lnTo>
                    <a:pt x="7394" y="8619"/>
                  </a:lnTo>
                  <a:lnTo>
                    <a:pt x="7394" y="10928"/>
                  </a:lnTo>
                  <a:cubicBezTo>
                    <a:pt x="7394" y="11055"/>
                    <a:pt x="7292" y="11161"/>
                    <a:pt x="7162" y="11161"/>
                  </a:cubicBezTo>
                  <a:lnTo>
                    <a:pt x="692" y="11161"/>
                  </a:lnTo>
                  <a:cubicBezTo>
                    <a:pt x="562" y="11161"/>
                    <a:pt x="460" y="11055"/>
                    <a:pt x="460" y="10928"/>
                  </a:cubicBezTo>
                  <a:lnTo>
                    <a:pt x="460" y="698"/>
                  </a:lnTo>
                  <a:cubicBezTo>
                    <a:pt x="460" y="568"/>
                    <a:pt x="562" y="465"/>
                    <a:pt x="692" y="465"/>
                  </a:cubicBezTo>
                  <a:close/>
                  <a:moveTo>
                    <a:pt x="695" y="0"/>
                  </a:moveTo>
                  <a:cubicBezTo>
                    <a:pt x="311" y="4"/>
                    <a:pt x="1" y="314"/>
                    <a:pt x="1" y="698"/>
                  </a:cubicBezTo>
                  <a:lnTo>
                    <a:pt x="1" y="10928"/>
                  </a:lnTo>
                  <a:cubicBezTo>
                    <a:pt x="1" y="11309"/>
                    <a:pt x="311" y="11623"/>
                    <a:pt x="695" y="11626"/>
                  </a:cubicBezTo>
                  <a:lnTo>
                    <a:pt x="7162" y="11626"/>
                  </a:lnTo>
                  <a:cubicBezTo>
                    <a:pt x="7546" y="11623"/>
                    <a:pt x="7856" y="11309"/>
                    <a:pt x="7856" y="10928"/>
                  </a:cubicBezTo>
                  <a:lnTo>
                    <a:pt x="7856" y="8154"/>
                  </a:lnTo>
                  <a:lnTo>
                    <a:pt x="11059" y="4933"/>
                  </a:lnTo>
                  <a:cubicBezTo>
                    <a:pt x="11508" y="4477"/>
                    <a:pt x="11508" y="3745"/>
                    <a:pt x="11059" y="3290"/>
                  </a:cubicBezTo>
                  <a:cubicBezTo>
                    <a:pt x="10832" y="3063"/>
                    <a:pt x="10536" y="2950"/>
                    <a:pt x="10241" y="2950"/>
                  </a:cubicBezTo>
                  <a:cubicBezTo>
                    <a:pt x="9945" y="2950"/>
                    <a:pt x="9650" y="3063"/>
                    <a:pt x="9425" y="3290"/>
                  </a:cubicBezTo>
                  <a:lnTo>
                    <a:pt x="7856" y="4868"/>
                  </a:lnTo>
                  <a:lnTo>
                    <a:pt x="7856" y="698"/>
                  </a:lnTo>
                  <a:cubicBezTo>
                    <a:pt x="7856" y="314"/>
                    <a:pt x="7546" y="0"/>
                    <a:pt x="7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9"/>
            <p:cNvSpPr/>
            <p:nvPr/>
          </p:nvSpPr>
          <p:spPr>
            <a:xfrm>
              <a:off x="3723000" y="3099900"/>
              <a:ext cx="60475" cy="58175"/>
            </a:xfrm>
            <a:custGeom>
              <a:avLst/>
              <a:gdLst/>
              <a:ahLst/>
              <a:cxnLst/>
              <a:rect l="l" t="t" r="r" b="b"/>
              <a:pathLst>
                <a:path w="2419" h="2327" extrusionOk="0">
                  <a:moveTo>
                    <a:pt x="1160" y="466"/>
                  </a:moveTo>
                  <a:cubicBezTo>
                    <a:pt x="1781" y="466"/>
                    <a:pt x="2095" y="1214"/>
                    <a:pt x="1656" y="1653"/>
                  </a:cubicBezTo>
                  <a:cubicBezTo>
                    <a:pt x="1513" y="1797"/>
                    <a:pt x="1338" y="1862"/>
                    <a:pt x="1166" y="1862"/>
                  </a:cubicBezTo>
                  <a:cubicBezTo>
                    <a:pt x="808" y="1862"/>
                    <a:pt x="465" y="1584"/>
                    <a:pt x="465" y="1163"/>
                  </a:cubicBezTo>
                  <a:cubicBezTo>
                    <a:pt x="465" y="779"/>
                    <a:pt x="775" y="469"/>
                    <a:pt x="1156" y="466"/>
                  </a:cubicBezTo>
                  <a:cubicBezTo>
                    <a:pt x="1158" y="466"/>
                    <a:pt x="1159" y="466"/>
                    <a:pt x="1160" y="466"/>
                  </a:cubicBezTo>
                  <a:close/>
                  <a:moveTo>
                    <a:pt x="1163" y="0"/>
                  </a:moveTo>
                  <a:cubicBezTo>
                    <a:pt x="1015" y="0"/>
                    <a:pt x="865" y="29"/>
                    <a:pt x="722" y="88"/>
                  </a:cubicBezTo>
                  <a:cubicBezTo>
                    <a:pt x="285" y="268"/>
                    <a:pt x="3" y="692"/>
                    <a:pt x="3" y="1163"/>
                  </a:cubicBezTo>
                  <a:cubicBezTo>
                    <a:pt x="0" y="1802"/>
                    <a:pt x="518" y="2323"/>
                    <a:pt x="1156" y="2326"/>
                  </a:cubicBezTo>
                  <a:cubicBezTo>
                    <a:pt x="1159" y="2326"/>
                    <a:pt x="1162" y="2326"/>
                    <a:pt x="1164" y="2326"/>
                  </a:cubicBezTo>
                  <a:cubicBezTo>
                    <a:pt x="1632" y="2326"/>
                    <a:pt x="2056" y="2045"/>
                    <a:pt x="2235" y="1613"/>
                  </a:cubicBezTo>
                  <a:cubicBezTo>
                    <a:pt x="2418" y="1179"/>
                    <a:pt x="2322" y="677"/>
                    <a:pt x="1987" y="342"/>
                  </a:cubicBezTo>
                  <a:cubicBezTo>
                    <a:pt x="1765" y="119"/>
                    <a:pt x="1467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9"/>
            <p:cNvSpPr/>
            <p:nvPr/>
          </p:nvSpPr>
          <p:spPr>
            <a:xfrm>
              <a:off x="3699825" y="3169675"/>
              <a:ext cx="104250" cy="46525"/>
            </a:xfrm>
            <a:custGeom>
              <a:avLst/>
              <a:gdLst/>
              <a:ahLst/>
              <a:cxnLst/>
              <a:rect l="l" t="t" r="r" b="b"/>
              <a:pathLst>
                <a:path w="4170" h="1861" extrusionOk="0">
                  <a:moveTo>
                    <a:pt x="3240" y="465"/>
                  </a:moveTo>
                  <a:cubicBezTo>
                    <a:pt x="3497" y="465"/>
                    <a:pt x="3705" y="673"/>
                    <a:pt x="3705" y="930"/>
                  </a:cubicBezTo>
                  <a:cubicBezTo>
                    <a:pt x="3705" y="1187"/>
                    <a:pt x="3497" y="1395"/>
                    <a:pt x="3240" y="1395"/>
                  </a:cubicBezTo>
                  <a:lnTo>
                    <a:pt x="930" y="1395"/>
                  </a:lnTo>
                  <a:cubicBezTo>
                    <a:pt x="673" y="1395"/>
                    <a:pt x="465" y="1187"/>
                    <a:pt x="465" y="930"/>
                  </a:cubicBezTo>
                  <a:cubicBezTo>
                    <a:pt x="465" y="673"/>
                    <a:pt x="673" y="465"/>
                    <a:pt x="930" y="465"/>
                  </a:cubicBezTo>
                  <a:close/>
                  <a:moveTo>
                    <a:pt x="930" y="0"/>
                  </a:moveTo>
                  <a:cubicBezTo>
                    <a:pt x="416" y="0"/>
                    <a:pt x="0" y="415"/>
                    <a:pt x="0" y="930"/>
                  </a:cubicBezTo>
                  <a:cubicBezTo>
                    <a:pt x="0" y="1442"/>
                    <a:pt x="416" y="1860"/>
                    <a:pt x="930" y="1860"/>
                  </a:cubicBezTo>
                  <a:lnTo>
                    <a:pt x="3240" y="1860"/>
                  </a:lnTo>
                  <a:cubicBezTo>
                    <a:pt x="3751" y="1860"/>
                    <a:pt x="4170" y="1442"/>
                    <a:pt x="4170" y="930"/>
                  </a:cubicBezTo>
                  <a:cubicBezTo>
                    <a:pt x="4170" y="415"/>
                    <a:pt x="3751" y="0"/>
                    <a:pt x="32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9" name="Google Shape;999;p59"/>
          <p:cNvGrpSpPr/>
          <p:nvPr/>
        </p:nvGrpSpPr>
        <p:grpSpPr>
          <a:xfrm>
            <a:off x="4873538" y="2691600"/>
            <a:ext cx="281471" cy="370474"/>
            <a:chOff x="4706425" y="2737350"/>
            <a:chExt cx="220900" cy="290750"/>
          </a:xfrm>
        </p:grpSpPr>
        <p:sp>
          <p:nvSpPr>
            <p:cNvPr id="1000" name="Google Shape;1000;p59"/>
            <p:cNvSpPr/>
            <p:nvPr/>
          </p:nvSpPr>
          <p:spPr>
            <a:xfrm>
              <a:off x="4706425" y="2737350"/>
              <a:ext cx="220900" cy="290750"/>
            </a:xfrm>
            <a:custGeom>
              <a:avLst/>
              <a:gdLst/>
              <a:ahLst/>
              <a:cxnLst/>
              <a:rect l="l" t="t" r="r" b="b"/>
              <a:pathLst>
                <a:path w="8836" h="11630" extrusionOk="0">
                  <a:moveTo>
                    <a:pt x="4418" y="469"/>
                  </a:moveTo>
                  <a:cubicBezTo>
                    <a:pt x="4805" y="469"/>
                    <a:pt x="5115" y="779"/>
                    <a:pt x="5115" y="1167"/>
                  </a:cubicBezTo>
                  <a:cubicBezTo>
                    <a:pt x="5115" y="1294"/>
                    <a:pt x="5221" y="1399"/>
                    <a:pt x="5348" y="1399"/>
                  </a:cubicBezTo>
                  <a:lnTo>
                    <a:pt x="6045" y="1399"/>
                  </a:lnTo>
                  <a:cubicBezTo>
                    <a:pt x="6175" y="1399"/>
                    <a:pt x="6278" y="1501"/>
                    <a:pt x="6278" y="1632"/>
                  </a:cubicBezTo>
                  <a:lnTo>
                    <a:pt x="6278" y="2562"/>
                  </a:lnTo>
                  <a:cubicBezTo>
                    <a:pt x="6278" y="2689"/>
                    <a:pt x="6175" y="2794"/>
                    <a:pt x="6045" y="2794"/>
                  </a:cubicBezTo>
                  <a:lnTo>
                    <a:pt x="2790" y="2794"/>
                  </a:lnTo>
                  <a:cubicBezTo>
                    <a:pt x="2663" y="2794"/>
                    <a:pt x="2558" y="2689"/>
                    <a:pt x="2558" y="2562"/>
                  </a:cubicBezTo>
                  <a:lnTo>
                    <a:pt x="2558" y="1632"/>
                  </a:lnTo>
                  <a:cubicBezTo>
                    <a:pt x="2558" y="1501"/>
                    <a:pt x="2663" y="1399"/>
                    <a:pt x="2790" y="1399"/>
                  </a:cubicBezTo>
                  <a:lnTo>
                    <a:pt x="3488" y="1399"/>
                  </a:lnTo>
                  <a:cubicBezTo>
                    <a:pt x="3618" y="1399"/>
                    <a:pt x="3720" y="1294"/>
                    <a:pt x="3720" y="1167"/>
                  </a:cubicBezTo>
                  <a:cubicBezTo>
                    <a:pt x="3720" y="779"/>
                    <a:pt x="4033" y="469"/>
                    <a:pt x="4418" y="469"/>
                  </a:cubicBezTo>
                  <a:close/>
                  <a:moveTo>
                    <a:pt x="8138" y="2329"/>
                  </a:moveTo>
                  <a:cubicBezTo>
                    <a:pt x="8268" y="2329"/>
                    <a:pt x="8370" y="2431"/>
                    <a:pt x="8370" y="2562"/>
                  </a:cubicBezTo>
                  <a:lnTo>
                    <a:pt x="8370" y="10932"/>
                  </a:lnTo>
                  <a:cubicBezTo>
                    <a:pt x="8370" y="11059"/>
                    <a:pt x="8268" y="11164"/>
                    <a:pt x="8138" y="11164"/>
                  </a:cubicBezTo>
                  <a:lnTo>
                    <a:pt x="698" y="11164"/>
                  </a:lnTo>
                  <a:cubicBezTo>
                    <a:pt x="571" y="11164"/>
                    <a:pt x="465" y="11059"/>
                    <a:pt x="465" y="10932"/>
                  </a:cubicBezTo>
                  <a:lnTo>
                    <a:pt x="465" y="2562"/>
                  </a:lnTo>
                  <a:cubicBezTo>
                    <a:pt x="465" y="2431"/>
                    <a:pt x="571" y="2329"/>
                    <a:pt x="698" y="2329"/>
                  </a:cubicBezTo>
                  <a:lnTo>
                    <a:pt x="2093" y="2329"/>
                  </a:lnTo>
                  <a:lnTo>
                    <a:pt x="2093" y="2562"/>
                  </a:lnTo>
                  <a:cubicBezTo>
                    <a:pt x="2093" y="2946"/>
                    <a:pt x="2406" y="3259"/>
                    <a:pt x="2790" y="3259"/>
                  </a:cubicBezTo>
                  <a:lnTo>
                    <a:pt x="6045" y="3259"/>
                  </a:lnTo>
                  <a:cubicBezTo>
                    <a:pt x="6433" y="3259"/>
                    <a:pt x="6743" y="2946"/>
                    <a:pt x="6743" y="2562"/>
                  </a:cubicBezTo>
                  <a:lnTo>
                    <a:pt x="6743" y="2329"/>
                  </a:lnTo>
                  <a:close/>
                  <a:moveTo>
                    <a:pt x="4418" y="1"/>
                  </a:moveTo>
                  <a:cubicBezTo>
                    <a:pt x="3866" y="1"/>
                    <a:pt x="3392" y="392"/>
                    <a:pt x="3280" y="934"/>
                  </a:cubicBezTo>
                  <a:lnTo>
                    <a:pt x="2790" y="934"/>
                  </a:lnTo>
                  <a:cubicBezTo>
                    <a:pt x="2406" y="934"/>
                    <a:pt x="2093" y="1244"/>
                    <a:pt x="2093" y="1632"/>
                  </a:cubicBezTo>
                  <a:lnTo>
                    <a:pt x="2093" y="1864"/>
                  </a:lnTo>
                  <a:lnTo>
                    <a:pt x="698" y="1864"/>
                  </a:lnTo>
                  <a:cubicBezTo>
                    <a:pt x="313" y="1864"/>
                    <a:pt x="0" y="2174"/>
                    <a:pt x="0" y="2562"/>
                  </a:cubicBezTo>
                  <a:lnTo>
                    <a:pt x="0" y="10932"/>
                  </a:lnTo>
                  <a:cubicBezTo>
                    <a:pt x="0" y="11316"/>
                    <a:pt x="313" y="11629"/>
                    <a:pt x="698" y="11629"/>
                  </a:cubicBezTo>
                  <a:lnTo>
                    <a:pt x="8138" y="11629"/>
                  </a:lnTo>
                  <a:cubicBezTo>
                    <a:pt x="8525" y="11629"/>
                    <a:pt x="8835" y="11316"/>
                    <a:pt x="8835" y="10932"/>
                  </a:cubicBezTo>
                  <a:lnTo>
                    <a:pt x="8835" y="2562"/>
                  </a:lnTo>
                  <a:cubicBezTo>
                    <a:pt x="8835" y="2174"/>
                    <a:pt x="8525" y="1864"/>
                    <a:pt x="8138" y="1864"/>
                  </a:cubicBezTo>
                  <a:lnTo>
                    <a:pt x="6743" y="1864"/>
                  </a:lnTo>
                  <a:lnTo>
                    <a:pt x="6743" y="1632"/>
                  </a:lnTo>
                  <a:cubicBezTo>
                    <a:pt x="6743" y="1244"/>
                    <a:pt x="6433" y="934"/>
                    <a:pt x="6045" y="934"/>
                  </a:cubicBezTo>
                  <a:lnTo>
                    <a:pt x="5559" y="934"/>
                  </a:lnTo>
                  <a:cubicBezTo>
                    <a:pt x="5447" y="392"/>
                    <a:pt x="4973" y="1"/>
                    <a:pt x="44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59"/>
            <p:cNvSpPr/>
            <p:nvPr/>
          </p:nvSpPr>
          <p:spPr>
            <a:xfrm>
              <a:off x="4736325" y="2871125"/>
              <a:ext cx="132875" cy="127875"/>
            </a:xfrm>
            <a:custGeom>
              <a:avLst/>
              <a:gdLst/>
              <a:ahLst/>
              <a:cxnLst/>
              <a:rect l="l" t="t" r="r" b="b"/>
              <a:pathLst>
                <a:path w="5315" h="5115" extrusionOk="0">
                  <a:moveTo>
                    <a:pt x="2524" y="478"/>
                  </a:moveTo>
                  <a:lnTo>
                    <a:pt x="2524" y="2558"/>
                  </a:lnTo>
                  <a:cubicBezTo>
                    <a:pt x="2524" y="2685"/>
                    <a:pt x="2630" y="2791"/>
                    <a:pt x="2757" y="2791"/>
                  </a:cubicBezTo>
                  <a:lnTo>
                    <a:pt x="4837" y="2791"/>
                  </a:lnTo>
                  <a:cubicBezTo>
                    <a:pt x="4716" y="3848"/>
                    <a:pt x="3823" y="4648"/>
                    <a:pt x="2757" y="4651"/>
                  </a:cubicBezTo>
                  <a:cubicBezTo>
                    <a:pt x="1650" y="4648"/>
                    <a:pt x="732" y="3780"/>
                    <a:pt x="670" y="2673"/>
                  </a:cubicBezTo>
                  <a:cubicBezTo>
                    <a:pt x="608" y="1566"/>
                    <a:pt x="1424" y="602"/>
                    <a:pt x="2524" y="478"/>
                  </a:cubicBezTo>
                  <a:close/>
                  <a:moveTo>
                    <a:pt x="2757" y="1"/>
                  </a:moveTo>
                  <a:cubicBezTo>
                    <a:pt x="1724" y="1"/>
                    <a:pt x="791" y="624"/>
                    <a:pt x="394" y="1579"/>
                  </a:cubicBezTo>
                  <a:cubicBezTo>
                    <a:pt x="1" y="2533"/>
                    <a:pt x="218" y="3634"/>
                    <a:pt x="949" y="4365"/>
                  </a:cubicBezTo>
                  <a:cubicBezTo>
                    <a:pt x="1439" y="4855"/>
                    <a:pt x="2093" y="5114"/>
                    <a:pt x="2759" y="5114"/>
                  </a:cubicBezTo>
                  <a:cubicBezTo>
                    <a:pt x="3088" y="5114"/>
                    <a:pt x="3420" y="5051"/>
                    <a:pt x="3736" y="4920"/>
                  </a:cubicBezTo>
                  <a:cubicBezTo>
                    <a:pt x="4691" y="4524"/>
                    <a:pt x="5314" y="3590"/>
                    <a:pt x="5314" y="2558"/>
                  </a:cubicBezTo>
                  <a:cubicBezTo>
                    <a:pt x="5314" y="2428"/>
                    <a:pt x="5212" y="2326"/>
                    <a:pt x="5082" y="2326"/>
                  </a:cubicBezTo>
                  <a:lnTo>
                    <a:pt x="2989" y="2326"/>
                  </a:lnTo>
                  <a:lnTo>
                    <a:pt x="2989" y="233"/>
                  </a:lnTo>
                  <a:cubicBezTo>
                    <a:pt x="2989" y="103"/>
                    <a:pt x="2887" y="1"/>
                    <a:pt x="27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59"/>
            <p:cNvSpPr/>
            <p:nvPr/>
          </p:nvSpPr>
          <p:spPr>
            <a:xfrm>
              <a:off x="4822675" y="2847875"/>
              <a:ext cx="69775" cy="69775"/>
            </a:xfrm>
            <a:custGeom>
              <a:avLst/>
              <a:gdLst/>
              <a:ahLst/>
              <a:cxnLst/>
              <a:rect l="l" t="t" r="r" b="b"/>
              <a:pathLst>
                <a:path w="2791" h="2791" extrusionOk="0">
                  <a:moveTo>
                    <a:pt x="465" y="478"/>
                  </a:moveTo>
                  <a:cubicBezTo>
                    <a:pt x="1439" y="587"/>
                    <a:pt x="2201" y="1352"/>
                    <a:pt x="2313" y="2326"/>
                  </a:cubicBezTo>
                  <a:lnTo>
                    <a:pt x="465" y="2326"/>
                  </a:lnTo>
                  <a:lnTo>
                    <a:pt x="465" y="478"/>
                  </a:lnTo>
                  <a:close/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lnTo>
                    <a:pt x="0" y="2558"/>
                  </a:lnTo>
                  <a:cubicBezTo>
                    <a:pt x="0" y="2685"/>
                    <a:pt x="106" y="2791"/>
                    <a:pt x="233" y="2791"/>
                  </a:cubicBezTo>
                  <a:lnTo>
                    <a:pt x="2558" y="2791"/>
                  </a:lnTo>
                  <a:cubicBezTo>
                    <a:pt x="2688" y="2791"/>
                    <a:pt x="2790" y="2685"/>
                    <a:pt x="2790" y="2558"/>
                  </a:cubicBezTo>
                  <a:cubicBezTo>
                    <a:pt x="2790" y="1145"/>
                    <a:pt x="1646" y="1"/>
                    <a:pt x="2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3" name="Google Shape;1003;p59"/>
          <p:cNvGrpSpPr/>
          <p:nvPr/>
        </p:nvGrpSpPr>
        <p:grpSpPr>
          <a:xfrm>
            <a:off x="5320095" y="2691727"/>
            <a:ext cx="370346" cy="370346"/>
            <a:chOff x="4979000" y="2744950"/>
            <a:chExt cx="290650" cy="290650"/>
          </a:xfrm>
        </p:grpSpPr>
        <p:sp>
          <p:nvSpPr>
            <p:cNvPr id="1004" name="Google Shape;1004;p59"/>
            <p:cNvSpPr/>
            <p:nvPr/>
          </p:nvSpPr>
          <p:spPr>
            <a:xfrm>
              <a:off x="4979000" y="2954200"/>
              <a:ext cx="87200" cy="81400"/>
            </a:xfrm>
            <a:custGeom>
              <a:avLst/>
              <a:gdLst/>
              <a:ahLst/>
              <a:cxnLst/>
              <a:rect l="l" t="t" r="r" b="b"/>
              <a:pathLst>
                <a:path w="3488" h="3256" extrusionOk="0">
                  <a:moveTo>
                    <a:pt x="2790" y="466"/>
                  </a:moveTo>
                  <a:cubicBezTo>
                    <a:pt x="2917" y="466"/>
                    <a:pt x="3023" y="571"/>
                    <a:pt x="3023" y="698"/>
                  </a:cubicBezTo>
                  <a:lnTo>
                    <a:pt x="3023" y="2558"/>
                  </a:lnTo>
                  <a:cubicBezTo>
                    <a:pt x="3023" y="2689"/>
                    <a:pt x="2917" y="2791"/>
                    <a:pt x="2790" y="2791"/>
                  </a:cubicBezTo>
                  <a:lnTo>
                    <a:pt x="698" y="2791"/>
                  </a:lnTo>
                  <a:cubicBezTo>
                    <a:pt x="567" y="2791"/>
                    <a:pt x="465" y="2689"/>
                    <a:pt x="465" y="2558"/>
                  </a:cubicBezTo>
                  <a:lnTo>
                    <a:pt x="465" y="698"/>
                  </a:lnTo>
                  <a:cubicBezTo>
                    <a:pt x="465" y="571"/>
                    <a:pt x="567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0" y="1"/>
                    <a:pt x="0" y="314"/>
                    <a:pt x="0" y="698"/>
                  </a:cubicBezTo>
                  <a:lnTo>
                    <a:pt x="0" y="2558"/>
                  </a:lnTo>
                  <a:cubicBezTo>
                    <a:pt x="0" y="2943"/>
                    <a:pt x="310" y="3256"/>
                    <a:pt x="698" y="3256"/>
                  </a:cubicBezTo>
                  <a:lnTo>
                    <a:pt x="2790" y="3256"/>
                  </a:lnTo>
                  <a:cubicBezTo>
                    <a:pt x="3175" y="3256"/>
                    <a:pt x="3488" y="2943"/>
                    <a:pt x="3488" y="2558"/>
                  </a:cubicBezTo>
                  <a:lnTo>
                    <a:pt x="3488" y="698"/>
                  </a:lnTo>
                  <a:cubicBezTo>
                    <a:pt x="3488" y="314"/>
                    <a:pt x="3175" y="1"/>
                    <a:pt x="27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59"/>
            <p:cNvSpPr/>
            <p:nvPr/>
          </p:nvSpPr>
          <p:spPr>
            <a:xfrm>
              <a:off x="5077800" y="2884450"/>
              <a:ext cx="87225" cy="151150"/>
            </a:xfrm>
            <a:custGeom>
              <a:avLst/>
              <a:gdLst/>
              <a:ahLst/>
              <a:cxnLst/>
              <a:rect l="l" t="t" r="r" b="b"/>
              <a:pathLst>
                <a:path w="3489" h="6046" extrusionOk="0">
                  <a:moveTo>
                    <a:pt x="2791" y="466"/>
                  </a:moveTo>
                  <a:cubicBezTo>
                    <a:pt x="2918" y="466"/>
                    <a:pt x="3023" y="571"/>
                    <a:pt x="3023" y="698"/>
                  </a:cubicBezTo>
                  <a:lnTo>
                    <a:pt x="3023" y="2558"/>
                  </a:lnTo>
                  <a:cubicBezTo>
                    <a:pt x="3023" y="2689"/>
                    <a:pt x="2918" y="2791"/>
                    <a:pt x="2791" y="2791"/>
                  </a:cubicBezTo>
                  <a:lnTo>
                    <a:pt x="698" y="2791"/>
                  </a:lnTo>
                  <a:cubicBezTo>
                    <a:pt x="568" y="2791"/>
                    <a:pt x="466" y="2689"/>
                    <a:pt x="466" y="2558"/>
                  </a:cubicBezTo>
                  <a:lnTo>
                    <a:pt x="466" y="698"/>
                  </a:lnTo>
                  <a:cubicBezTo>
                    <a:pt x="466" y="571"/>
                    <a:pt x="568" y="466"/>
                    <a:pt x="698" y="466"/>
                  </a:cubicBezTo>
                  <a:close/>
                  <a:moveTo>
                    <a:pt x="2791" y="3256"/>
                  </a:moveTo>
                  <a:cubicBezTo>
                    <a:pt x="2918" y="3256"/>
                    <a:pt x="3023" y="3361"/>
                    <a:pt x="3023" y="3488"/>
                  </a:cubicBezTo>
                  <a:lnTo>
                    <a:pt x="3023" y="5348"/>
                  </a:lnTo>
                  <a:cubicBezTo>
                    <a:pt x="3023" y="5479"/>
                    <a:pt x="2918" y="5581"/>
                    <a:pt x="2791" y="5581"/>
                  </a:cubicBezTo>
                  <a:lnTo>
                    <a:pt x="698" y="5581"/>
                  </a:lnTo>
                  <a:cubicBezTo>
                    <a:pt x="568" y="5581"/>
                    <a:pt x="466" y="5479"/>
                    <a:pt x="466" y="5348"/>
                  </a:cubicBezTo>
                  <a:lnTo>
                    <a:pt x="466" y="3488"/>
                  </a:lnTo>
                  <a:cubicBezTo>
                    <a:pt x="466" y="3361"/>
                    <a:pt x="568" y="3256"/>
                    <a:pt x="698" y="3256"/>
                  </a:cubicBezTo>
                  <a:close/>
                  <a:moveTo>
                    <a:pt x="698" y="1"/>
                  </a:moveTo>
                  <a:cubicBezTo>
                    <a:pt x="311" y="1"/>
                    <a:pt x="1" y="314"/>
                    <a:pt x="1" y="698"/>
                  </a:cubicBezTo>
                  <a:lnTo>
                    <a:pt x="1" y="2558"/>
                  </a:lnTo>
                  <a:cubicBezTo>
                    <a:pt x="1" y="2732"/>
                    <a:pt x="66" y="2896"/>
                    <a:pt x="180" y="3023"/>
                  </a:cubicBezTo>
                  <a:cubicBezTo>
                    <a:pt x="66" y="3150"/>
                    <a:pt x="1" y="3318"/>
                    <a:pt x="1" y="3488"/>
                  </a:cubicBezTo>
                  <a:lnTo>
                    <a:pt x="1" y="5348"/>
                  </a:lnTo>
                  <a:cubicBezTo>
                    <a:pt x="1" y="5733"/>
                    <a:pt x="311" y="6046"/>
                    <a:pt x="698" y="6046"/>
                  </a:cubicBezTo>
                  <a:lnTo>
                    <a:pt x="2791" y="6046"/>
                  </a:lnTo>
                  <a:cubicBezTo>
                    <a:pt x="3175" y="6046"/>
                    <a:pt x="3488" y="5733"/>
                    <a:pt x="3488" y="5348"/>
                  </a:cubicBezTo>
                  <a:lnTo>
                    <a:pt x="3488" y="3488"/>
                  </a:lnTo>
                  <a:cubicBezTo>
                    <a:pt x="3485" y="3318"/>
                    <a:pt x="3420" y="3150"/>
                    <a:pt x="3305" y="3023"/>
                  </a:cubicBezTo>
                  <a:cubicBezTo>
                    <a:pt x="3420" y="2896"/>
                    <a:pt x="3485" y="2732"/>
                    <a:pt x="3488" y="2558"/>
                  </a:cubicBezTo>
                  <a:lnTo>
                    <a:pt x="3488" y="698"/>
                  </a:lnTo>
                  <a:cubicBezTo>
                    <a:pt x="3488" y="314"/>
                    <a:pt x="3175" y="1"/>
                    <a:pt x="279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59"/>
            <p:cNvSpPr/>
            <p:nvPr/>
          </p:nvSpPr>
          <p:spPr>
            <a:xfrm>
              <a:off x="5165000" y="2744950"/>
              <a:ext cx="104650" cy="290650"/>
            </a:xfrm>
            <a:custGeom>
              <a:avLst/>
              <a:gdLst/>
              <a:ahLst/>
              <a:cxnLst/>
              <a:rect l="l" t="t" r="r" b="b"/>
              <a:pathLst>
                <a:path w="4186" h="11626" extrusionOk="0">
                  <a:moveTo>
                    <a:pt x="1163" y="466"/>
                  </a:moveTo>
                  <a:cubicBezTo>
                    <a:pt x="1547" y="466"/>
                    <a:pt x="1860" y="779"/>
                    <a:pt x="1860" y="1163"/>
                  </a:cubicBezTo>
                  <a:lnTo>
                    <a:pt x="1860" y="1396"/>
                  </a:lnTo>
                  <a:lnTo>
                    <a:pt x="1163" y="1396"/>
                  </a:lnTo>
                  <a:cubicBezTo>
                    <a:pt x="775" y="1396"/>
                    <a:pt x="465" y="1083"/>
                    <a:pt x="465" y="698"/>
                  </a:cubicBezTo>
                  <a:lnTo>
                    <a:pt x="465" y="466"/>
                  </a:lnTo>
                  <a:close/>
                  <a:moveTo>
                    <a:pt x="3720" y="466"/>
                  </a:moveTo>
                  <a:lnTo>
                    <a:pt x="3720" y="698"/>
                  </a:lnTo>
                  <a:cubicBezTo>
                    <a:pt x="3720" y="1083"/>
                    <a:pt x="3407" y="1396"/>
                    <a:pt x="3023" y="1396"/>
                  </a:cubicBezTo>
                  <a:lnTo>
                    <a:pt x="2325" y="1396"/>
                  </a:lnTo>
                  <a:lnTo>
                    <a:pt x="2325" y="1163"/>
                  </a:lnTo>
                  <a:cubicBezTo>
                    <a:pt x="2325" y="779"/>
                    <a:pt x="2635" y="466"/>
                    <a:pt x="3023" y="466"/>
                  </a:cubicBezTo>
                  <a:close/>
                  <a:moveTo>
                    <a:pt x="3255" y="3256"/>
                  </a:moveTo>
                  <a:cubicBezTo>
                    <a:pt x="3382" y="3256"/>
                    <a:pt x="3488" y="3361"/>
                    <a:pt x="3488" y="3488"/>
                  </a:cubicBezTo>
                  <a:lnTo>
                    <a:pt x="3488" y="5348"/>
                  </a:lnTo>
                  <a:cubicBezTo>
                    <a:pt x="3488" y="5479"/>
                    <a:pt x="3382" y="5581"/>
                    <a:pt x="3255" y="5581"/>
                  </a:cubicBezTo>
                  <a:lnTo>
                    <a:pt x="1163" y="5581"/>
                  </a:lnTo>
                  <a:cubicBezTo>
                    <a:pt x="1033" y="5581"/>
                    <a:pt x="930" y="5479"/>
                    <a:pt x="930" y="5348"/>
                  </a:cubicBezTo>
                  <a:lnTo>
                    <a:pt x="930" y="3488"/>
                  </a:lnTo>
                  <a:cubicBezTo>
                    <a:pt x="930" y="3361"/>
                    <a:pt x="1033" y="3256"/>
                    <a:pt x="1163" y="3256"/>
                  </a:cubicBezTo>
                  <a:close/>
                  <a:moveTo>
                    <a:pt x="3255" y="6046"/>
                  </a:moveTo>
                  <a:cubicBezTo>
                    <a:pt x="3382" y="6046"/>
                    <a:pt x="3488" y="6151"/>
                    <a:pt x="3488" y="6278"/>
                  </a:cubicBezTo>
                  <a:lnTo>
                    <a:pt x="3488" y="8138"/>
                  </a:lnTo>
                  <a:cubicBezTo>
                    <a:pt x="3488" y="8269"/>
                    <a:pt x="3382" y="8371"/>
                    <a:pt x="3255" y="8371"/>
                  </a:cubicBezTo>
                  <a:lnTo>
                    <a:pt x="1163" y="8371"/>
                  </a:lnTo>
                  <a:cubicBezTo>
                    <a:pt x="1033" y="8371"/>
                    <a:pt x="930" y="8269"/>
                    <a:pt x="930" y="8138"/>
                  </a:cubicBezTo>
                  <a:lnTo>
                    <a:pt x="930" y="6278"/>
                  </a:lnTo>
                  <a:cubicBezTo>
                    <a:pt x="930" y="6151"/>
                    <a:pt x="1033" y="6046"/>
                    <a:pt x="1163" y="6046"/>
                  </a:cubicBezTo>
                  <a:close/>
                  <a:moveTo>
                    <a:pt x="3255" y="8836"/>
                  </a:moveTo>
                  <a:cubicBezTo>
                    <a:pt x="3382" y="8836"/>
                    <a:pt x="3488" y="8941"/>
                    <a:pt x="3488" y="9068"/>
                  </a:cubicBezTo>
                  <a:lnTo>
                    <a:pt x="3488" y="10928"/>
                  </a:lnTo>
                  <a:cubicBezTo>
                    <a:pt x="3488" y="11059"/>
                    <a:pt x="3382" y="11161"/>
                    <a:pt x="3255" y="11161"/>
                  </a:cubicBezTo>
                  <a:lnTo>
                    <a:pt x="1163" y="11161"/>
                  </a:lnTo>
                  <a:cubicBezTo>
                    <a:pt x="1033" y="11161"/>
                    <a:pt x="930" y="11059"/>
                    <a:pt x="930" y="10928"/>
                  </a:cubicBezTo>
                  <a:lnTo>
                    <a:pt x="930" y="9068"/>
                  </a:lnTo>
                  <a:cubicBezTo>
                    <a:pt x="930" y="8941"/>
                    <a:pt x="1033" y="8836"/>
                    <a:pt x="1163" y="8836"/>
                  </a:cubicBezTo>
                  <a:close/>
                  <a:moveTo>
                    <a:pt x="233" y="1"/>
                  </a:moveTo>
                  <a:cubicBezTo>
                    <a:pt x="103" y="1"/>
                    <a:pt x="0" y="106"/>
                    <a:pt x="0" y="233"/>
                  </a:cubicBezTo>
                  <a:lnTo>
                    <a:pt x="0" y="698"/>
                  </a:lnTo>
                  <a:cubicBezTo>
                    <a:pt x="0" y="1340"/>
                    <a:pt x="518" y="1861"/>
                    <a:pt x="1163" y="1861"/>
                  </a:cubicBezTo>
                  <a:lnTo>
                    <a:pt x="1860" y="1861"/>
                  </a:lnTo>
                  <a:lnTo>
                    <a:pt x="1860" y="2791"/>
                  </a:lnTo>
                  <a:lnTo>
                    <a:pt x="1163" y="2791"/>
                  </a:lnTo>
                  <a:cubicBezTo>
                    <a:pt x="775" y="2791"/>
                    <a:pt x="465" y="3104"/>
                    <a:pt x="465" y="3488"/>
                  </a:cubicBezTo>
                  <a:lnTo>
                    <a:pt x="465" y="5348"/>
                  </a:lnTo>
                  <a:cubicBezTo>
                    <a:pt x="465" y="5522"/>
                    <a:pt x="530" y="5686"/>
                    <a:pt x="645" y="5813"/>
                  </a:cubicBezTo>
                  <a:cubicBezTo>
                    <a:pt x="530" y="5940"/>
                    <a:pt x="465" y="6108"/>
                    <a:pt x="465" y="6278"/>
                  </a:cubicBezTo>
                  <a:lnTo>
                    <a:pt x="465" y="8138"/>
                  </a:lnTo>
                  <a:cubicBezTo>
                    <a:pt x="465" y="8312"/>
                    <a:pt x="530" y="8476"/>
                    <a:pt x="645" y="8603"/>
                  </a:cubicBezTo>
                  <a:cubicBezTo>
                    <a:pt x="530" y="8730"/>
                    <a:pt x="465" y="8898"/>
                    <a:pt x="465" y="9068"/>
                  </a:cubicBezTo>
                  <a:lnTo>
                    <a:pt x="465" y="10928"/>
                  </a:lnTo>
                  <a:cubicBezTo>
                    <a:pt x="465" y="11313"/>
                    <a:pt x="775" y="11626"/>
                    <a:pt x="1163" y="11626"/>
                  </a:cubicBezTo>
                  <a:lnTo>
                    <a:pt x="3255" y="11626"/>
                  </a:lnTo>
                  <a:cubicBezTo>
                    <a:pt x="3640" y="11626"/>
                    <a:pt x="3953" y="11313"/>
                    <a:pt x="3953" y="10928"/>
                  </a:cubicBezTo>
                  <a:lnTo>
                    <a:pt x="3953" y="9068"/>
                  </a:lnTo>
                  <a:cubicBezTo>
                    <a:pt x="3950" y="8898"/>
                    <a:pt x="3885" y="8730"/>
                    <a:pt x="3770" y="8603"/>
                  </a:cubicBezTo>
                  <a:cubicBezTo>
                    <a:pt x="3885" y="8476"/>
                    <a:pt x="3950" y="8312"/>
                    <a:pt x="3953" y="8138"/>
                  </a:cubicBezTo>
                  <a:lnTo>
                    <a:pt x="3953" y="6278"/>
                  </a:lnTo>
                  <a:cubicBezTo>
                    <a:pt x="3950" y="6108"/>
                    <a:pt x="3885" y="5940"/>
                    <a:pt x="3770" y="5813"/>
                  </a:cubicBezTo>
                  <a:cubicBezTo>
                    <a:pt x="3885" y="5686"/>
                    <a:pt x="3950" y="5522"/>
                    <a:pt x="3953" y="5348"/>
                  </a:cubicBezTo>
                  <a:lnTo>
                    <a:pt x="3953" y="3488"/>
                  </a:lnTo>
                  <a:cubicBezTo>
                    <a:pt x="3953" y="3104"/>
                    <a:pt x="3640" y="2791"/>
                    <a:pt x="3255" y="2791"/>
                  </a:cubicBezTo>
                  <a:lnTo>
                    <a:pt x="2325" y="2791"/>
                  </a:lnTo>
                  <a:lnTo>
                    <a:pt x="2325" y="1861"/>
                  </a:lnTo>
                  <a:lnTo>
                    <a:pt x="3023" y="1861"/>
                  </a:lnTo>
                  <a:cubicBezTo>
                    <a:pt x="3665" y="1861"/>
                    <a:pt x="4185" y="1340"/>
                    <a:pt x="4185" y="698"/>
                  </a:cubicBezTo>
                  <a:lnTo>
                    <a:pt x="4185" y="233"/>
                  </a:lnTo>
                  <a:cubicBezTo>
                    <a:pt x="4185" y="106"/>
                    <a:pt x="4080" y="1"/>
                    <a:pt x="3953" y="1"/>
                  </a:cubicBezTo>
                  <a:lnTo>
                    <a:pt x="3023" y="1"/>
                  </a:lnTo>
                  <a:cubicBezTo>
                    <a:pt x="2792" y="315"/>
                    <a:pt x="2442" y="473"/>
                    <a:pt x="2092" y="473"/>
                  </a:cubicBezTo>
                  <a:cubicBezTo>
                    <a:pt x="1742" y="473"/>
                    <a:pt x="1392" y="315"/>
                    <a:pt x="1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7" name="Google Shape;1007;p59"/>
          <p:cNvSpPr/>
          <p:nvPr/>
        </p:nvSpPr>
        <p:spPr>
          <a:xfrm>
            <a:off x="6934103" y="2691664"/>
            <a:ext cx="370474" cy="370410"/>
          </a:xfrm>
          <a:custGeom>
            <a:avLst/>
            <a:gdLst/>
            <a:ahLst/>
            <a:cxnLst/>
            <a:rect l="l" t="t" r="r" b="b"/>
            <a:pathLst>
              <a:path w="11630" h="11628" extrusionOk="0">
                <a:moveTo>
                  <a:pt x="5354" y="469"/>
                </a:moveTo>
                <a:cubicBezTo>
                  <a:pt x="6036" y="469"/>
                  <a:pt x="6655" y="901"/>
                  <a:pt x="6886" y="1558"/>
                </a:cubicBezTo>
                <a:cubicBezTo>
                  <a:pt x="6920" y="1655"/>
                  <a:pt x="7011" y="1713"/>
                  <a:pt x="7106" y="1713"/>
                </a:cubicBezTo>
                <a:cubicBezTo>
                  <a:pt x="7150" y="1713"/>
                  <a:pt x="7196" y="1700"/>
                  <a:pt x="7236" y="1673"/>
                </a:cubicBezTo>
                <a:cubicBezTo>
                  <a:pt x="7503" y="1493"/>
                  <a:pt x="7818" y="1396"/>
                  <a:pt x="8140" y="1396"/>
                </a:cubicBezTo>
                <a:cubicBezTo>
                  <a:pt x="8189" y="1396"/>
                  <a:pt x="8238" y="1399"/>
                  <a:pt x="8287" y="1403"/>
                </a:cubicBezTo>
                <a:cubicBezTo>
                  <a:pt x="9301" y="1496"/>
                  <a:pt x="9980" y="2488"/>
                  <a:pt x="9704" y="3468"/>
                </a:cubicBezTo>
                <a:cubicBezTo>
                  <a:pt x="9670" y="3598"/>
                  <a:pt x="9751" y="3728"/>
                  <a:pt x="9881" y="3756"/>
                </a:cubicBezTo>
                <a:cubicBezTo>
                  <a:pt x="10628" y="3923"/>
                  <a:pt x="11158" y="4584"/>
                  <a:pt x="11164" y="5349"/>
                </a:cubicBezTo>
                <a:lnTo>
                  <a:pt x="11164" y="5365"/>
                </a:lnTo>
                <a:cubicBezTo>
                  <a:pt x="11155" y="5486"/>
                  <a:pt x="11053" y="5582"/>
                  <a:pt x="10932" y="5582"/>
                </a:cubicBezTo>
                <a:lnTo>
                  <a:pt x="826" y="5582"/>
                </a:lnTo>
                <a:cubicBezTo>
                  <a:pt x="742" y="5579"/>
                  <a:pt x="664" y="5532"/>
                  <a:pt x="621" y="5458"/>
                </a:cubicBezTo>
                <a:lnTo>
                  <a:pt x="621" y="5458"/>
                </a:lnTo>
                <a:lnTo>
                  <a:pt x="624" y="5461"/>
                </a:lnTo>
                <a:cubicBezTo>
                  <a:pt x="221" y="4760"/>
                  <a:pt x="640" y="3874"/>
                  <a:pt x="1436" y="3740"/>
                </a:cubicBezTo>
                <a:cubicBezTo>
                  <a:pt x="1551" y="3716"/>
                  <a:pt x="1632" y="3613"/>
                  <a:pt x="1632" y="3496"/>
                </a:cubicBezTo>
                <a:cubicBezTo>
                  <a:pt x="1622" y="2795"/>
                  <a:pt x="2140" y="2197"/>
                  <a:pt x="2837" y="2107"/>
                </a:cubicBezTo>
                <a:cubicBezTo>
                  <a:pt x="2899" y="2098"/>
                  <a:pt x="2961" y="2094"/>
                  <a:pt x="3022" y="2094"/>
                </a:cubicBezTo>
                <a:cubicBezTo>
                  <a:pt x="3159" y="2094"/>
                  <a:pt x="3296" y="2115"/>
                  <a:pt x="3426" y="2153"/>
                </a:cubicBezTo>
                <a:cubicBezTo>
                  <a:pt x="3451" y="2161"/>
                  <a:pt x="3475" y="2165"/>
                  <a:pt x="3499" y="2165"/>
                </a:cubicBezTo>
                <a:cubicBezTo>
                  <a:pt x="3615" y="2165"/>
                  <a:pt x="3720" y="2075"/>
                  <a:pt x="3730" y="1952"/>
                </a:cubicBezTo>
                <a:cubicBezTo>
                  <a:pt x="3798" y="1189"/>
                  <a:pt x="4391" y="578"/>
                  <a:pt x="5150" y="482"/>
                </a:cubicBezTo>
                <a:cubicBezTo>
                  <a:pt x="5219" y="474"/>
                  <a:pt x="5287" y="469"/>
                  <a:pt x="5354" y="469"/>
                </a:cubicBezTo>
                <a:close/>
                <a:moveTo>
                  <a:pt x="2562" y="8837"/>
                </a:moveTo>
                <a:cubicBezTo>
                  <a:pt x="2689" y="8837"/>
                  <a:pt x="2794" y="8942"/>
                  <a:pt x="2794" y="9069"/>
                </a:cubicBezTo>
                <a:lnTo>
                  <a:pt x="2794" y="10930"/>
                </a:lnTo>
                <a:cubicBezTo>
                  <a:pt x="2794" y="11057"/>
                  <a:pt x="2689" y="11162"/>
                  <a:pt x="2562" y="11162"/>
                </a:cubicBezTo>
                <a:lnTo>
                  <a:pt x="702" y="11162"/>
                </a:lnTo>
                <a:cubicBezTo>
                  <a:pt x="571" y="11162"/>
                  <a:pt x="469" y="11057"/>
                  <a:pt x="469" y="10930"/>
                </a:cubicBezTo>
                <a:lnTo>
                  <a:pt x="469" y="9069"/>
                </a:lnTo>
                <a:cubicBezTo>
                  <a:pt x="469" y="8942"/>
                  <a:pt x="571" y="8837"/>
                  <a:pt x="702" y="8837"/>
                </a:cubicBezTo>
                <a:close/>
                <a:moveTo>
                  <a:pt x="10932" y="8837"/>
                </a:moveTo>
                <a:cubicBezTo>
                  <a:pt x="11059" y="8837"/>
                  <a:pt x="11164" y="8942"/>
                  <a:pt x="11164" y="9069"/>
                </a:cubicBezTo>
                <a:lnTo>
                  <a:pt x="11164" y="10930"/>
                </a:lnTo>
                <a:cubicBezTo>
                  <a:pt x="11164" y="11057"/>
                  <a:pt x="11059" y="11162"/>
                  <a:pt x="10932" y="11162"/>
                </a:cubicBezTo>
                <a:lnTo>
                  <a:pt x="9072" y="11162"/>
                </a:lnTo>
                <a:cubicBezTo>
                  <a:pt x="8942" y="11162"/>
                  <a:pt x="8839" y="11057"/>
                  <a:pt x="8839" y="10930"/>
                </a:cubicBezTo>
                <a:lnTo>
                  <a:pt x="8839" y="9069"/>
                </a:lnTo>
                <a:cubicBezTo>
                  <a:pt x="8839" y="8942"/>
                  <a:pt x="8942" y="8837"/>
                  <a:pt x="9072" y="8837"/>
                </a:cubicBezTo>
                <a:close/>
                <a:moveTo>
                  <a:pt x="5347" y="1"/>
                </a:moveTo>
                <a:cubicBezTo>
                  <a:pt x="5259" y="1"/>
                  <a:pt x="5170" y="6"/>
                  <a:pt x="5082" y="17"/>
                </a:cubicBezTo>
                <a:cubicBezTo>
                  <a:pt x="4205" y="132"/>
                  <a:pt x="3492" y="786"/>
                  <a:pt x="3306" y="1651"/>
                </a:cubicBezTo>
                <a:cubicBezTo>
                  <a:pt x="3210" y="1637"/>
                  <a:pt x="3114" y="1630"/>
                  <a:pt x="3017" y="1630"/>
                </a:cubicBezTo>
                <a:cubicBezTo>
                  <a:pt x="2939" y="1630"/>
                  <a:pt x="2860" y="1635"/>
                  <a:pt x="2782" y="1645"/>
                </a:cubicBezTo>
                <a:cubicBezTo>
                  <a:pt x="1917" y="1753"/>
                  <a:pt x="1244" y="2454"/>
                  <a:pt x="1173" y="3325"/>
                </a:cubicBezTo>
                <a:cubicBezTo>
                  <a:pt x="478" y="3523"/>
                  <a:pt x="1" y="4162"/>
                  <a:pt x="4" y="4888"/>
                </a:cubicBezTo>
                <a:cubicBezTo>
                  <a:pt x="4" y="5430"/>
                  <a:pt x="264" y="6050"/>
                  <a:pt x="826" y="6050"/>
                </a:cubicBezTo>
                <a:lnTo>
                  <a:pt x="5584" y="6050"/>
                </a:lnTo>
                <a:lnTo>
                  <a:pt x="5584" y="9770"/>
                </a:lnTo>
                <a:lnTo>
                  <a:pt x="3259" y="9770"/>
                </a:lnTo>
                <a:lnTo>
                  <a:pt x="3259" y="9069"/>
                </a:lnTo>
                <a:cubicBezTo>
                  <a:pt x="3259" y="8685"/>
                  <a:pt x="2946" y="8372"/>
                  <a:pt x="2562" y="8372"/>
                </a:cubicBezTo>
                <a:lnTo>
                  <a:pt x="702" y="8372"/>
                </a:lnTo>
                <a:cubicBezTo>
                  <a:pt x="314" y="8372"/>
                  <a:pt x="4" y="8685"/>
                  <a:pt x="4" y="9069"/>
                </a:cubicBezTo>
                <a:lnTo>
                  <a:pt x="4" y="10930"/>
                </a:lnTo>
                <a:cubicBezTo>
                  <a:pt x="4" y="11314"/>
                  <a:pt x="314" y="11627"/>
                  <a:pt x="702" y="11627"/>
                </a:cubicBezTo>
                <a:lnTo>
                  <a:pt x="2562" y="11627"/>
                </a:lnTo>
                <a:cubicBezTo>
                  <a:pt x="2946" y="11627"/>
                  <a:pt x="3259" y="11314"/>
                  <a:pt x="3259" y="10930"/>
                </a:cubicBezTo>
                <a:lnTo>
                  <a:pt x="3259" y="10232"/>
                </a:lnTo>
                <a:lnTo>
                  <a:pt x="8374" y="10232"/>
                </a:lnTo>
                <a:lnTo>
                  <a:pt x="8374" y="10930"/>
                </a:lnTo>
                <a:cubicBezTo>
                  <a:pt x="8374" y="11314"/>
                  <a:pt x="8684" y="11627"/>
                  <a:pt x="9072" y="11627"/>
                </a:cubicBezTo>
                <a:lnTo>
                  <a:pt x="10932" y="11627"/>
                </a:lnTo>
                <a:cubicBezTo>
                  <a:pt x="11316" y="11627"/>
                  <a:pt x="11629" y="11314"/>
                  <a:pt x="11629" y="10930"/>
                </a:cubicBezTo>
                <a:lnTo>
                  <a:pt x="11629" y="9069"/>
                </a:lnTo>
                <a:cubicBezTo>
                  <a:pt x="11629" y="8685"/>
                  <a:pt x="11316" y="8372"/>
                  <a:pt x="10932" y="8372"/>
                </a:cubicBezTo>
                <a:lnTo>
                  <a:pt x="9072" y="8372"/>
                </a:lnTo>
                <a:cubicBezTo>
                  <a:pt x="8684" y="8372"/>
                  <a:pt x="8374" y="8685"/>
                  <a:pt x="8374" y="9069"/>
                </a:cubicBezTo>
                <a:lnTo>
                  <a:pt x="8374" y="9767"/>
                </a:lnTo>
                <a:lnTo>
                  <a:pt x="6049" y="9767"/>
                </a:lnTo>
                <a:lnTo>
                  <a:pt x="6049" y="6047"/>
                </a:lnTo>
                <a:lnTo>
                  <a:pt x="10932" y="6047"/>
                </a:lnTo>
                <a:cubicBezTo>
                  <a:pt x="10934" y="6047"/>
                  <a:pt x="10936" y="6047"/>
                  <a:pt x="10938" y="6047"/>
                </a:cubicBezTo>
                <a:cubicBezTo>
                  <a:pt x="11313" y="6047"/>
                  <a:pt x="11620" y="5744"/>
                  <a:pt x="11629" y="5368"/>
                </a:cubicBezTo>
                <a:lnTo>
                  <a:pt x="11629" y="5349"/>
                </a:lnTo>
                <a:cubicBezTo>
                  <a:pt x="11623" y="4454"/>
                  <a:pt x="11053" y="3657"/>
                  <a:pt x="10203" y="3365"/>
                </a:cubicBezTo>
                <a:cubicBezTo>
                  <a:pt x="10250" y="3089"/>
                  <a:pt x="10240" y="2807"/>
                  <a:pt x="10175" y="2535"/>
                </a:cubicBezTo>
                <a:cubicBezTo>
                  <a:pt x="9958" y="1667"/>
                  <a:pt x="9221" y="1028"/>
                  <a:pt x="8328" y="941"/>
                </a:cubicBezTo>
                <a:cubicBezTo>
                  <a:pt x="8262" y="935"/>
                  <a:pt x="8196" y="932"/>
                  <a:pt x="8130" y="932"/>
                </a:cubicBezTo>
                <a:cubicBezTo>
                  <a:pt x="7814" y="932"/>
                  <a:pt x="7500" y="1005"/>
                  <a:pt x="7215" y="1149"/>
                </a:cubicBezTo>
                <a:cubicBezTo>
                  <a:pt x="6855" y="438"/>
                  <a:pt x="6127" y="1"/>
                  <a:pt x="534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08" name="Google Shape;1008;p59"/>
          <p:cNvGrpSpPr/>
          <p:nvPr/>
        </p:nvGrpSpPr>
        <p:grpSpPr>
          <a:xfrm>
            <a:off x="5855528" y="2698927"/>
            <a:ext cx="381782" cy="363147"/>
            <a:chOff x="5768200" y="2717300"/>
            <a:chExt cx="299625" cy="285000"/>
          </a:xfrm>
        </p:grpSpPr>
        <p:sp>
          <p:nvSpPr>
            <p:cNvPr id="1009" name="Google Shape;1009;p59"/>
            <p:cNvSpPr/>
            <p:nvPr/>
          </p:nvSpPr>
          <p:spPr>
            <a:xfrm>
              <a:off x="5838375" y="2911600"/>
              <a:ext cx="218550" cy="90700"/>
            </a:xfrm>
            <a:custGeom>
              <a:avLst/>
              <a:gdLst/>
              <a:ahLst/>
              <a:cxnLst/>
              <a:rect l="l" t="t" r="r" b="b"/>
              <a:pathLst>
                <a:path w="8742" h="3628" extrusionOk="0">
                  <a:moveTo>
                    <a:pt x="8228" y="1"/>
                  </a:moveTo>
                  <a:cubicBezTo>
                    <a:pt x="8207" y="1"/>
                    <a:pt x="8186" y="3"/>
                    <a:pt x="8164" y="9"/>
                  </a:cubicBezTo>
                  <a:lnTo>
                    <a:pt x="7213" y="263"/>
                  </a:lnTo>
                  <a:cubicBezTo>
                    <a:pt x="7089" y="297"/>
                    <a:pt x="7017" y="425"/>
                    <a:pt x="7048" y="549"/>
                  </a:cubicBezTo>
                  <a:cubicBezTo>
                    <a:pt x="7077" y="652"/>
                    <a:pt x="7170" y="721"/>
                    <a:pt x="7273" y="721"/>
                  </a:cubicBezTo>
                  <a:cubicBezTo>
                    <a:pt x="7293" y="721"/>
                    <a:pt x="7313" y="718"/>
                    <a:pt x="7334" y="713"/>
                  </a:cubicBezTo>
                  <a:lnTo>
                    <a:pt x="7746" y="604"/>
                  </a:lnTo>
                  <a:lnTo>
                    <a:pt x="7678" y="719"/>
                  </a:lnTo>
                  <a:cubicBezTo>
                    <a:pt x="6773" y="2287"/>
                    <a:pt x="5132" y="3163"/>
                    <a:pt x="3445" y="3163"/>
                  </a:cubicBezTo>
                  <a:cubicBezTo>
                    <a:pt x="2617" y="3163"/>
                    <a:pt x="1778" y="2952"/>
                    <a:pt x="1009" y="2508"/>
                  </a:cubicBezTo>
                  <a:cubicBezTo>
                    <a:pt x="823" y="2399"/>
                    <a:pt x="644" y="2278"/>
                    <a:pt x="473" y="2148"/>
                  </a:cubicBezTo>
                  <a:cubicBezTo>
                    <a:pt x="426" y="2114"/>
                    <a:pt x="379" y="2099"/>
                    <a:pt x="334" y="2099"/>
                  </a:cubicBezTo>
                  <a:cubicBezTo>
                    <a:pt x="143" y="2099"/>
                    <a:pt x="0" y="2364"/>
                    <a:pt x="191" y="2517"/>
                  </a:cubicBezTo>
                  <a:cubicBezTo>
                    <a:pt x="1168" y="3269"/>
                    <a:pt x="2312" y="3627"/>
                    <a:pt x="3444" y="3627"/>
                  </a:cubicBezTo>
                  <a:cubicBezTo>
                    <a:pt x="5279" y="3627"/>
                    <a:pt x="7082" y="2685"/>
                    <a:pt x="8081" y="952"/>
                  </a:cubicBezTo>
                  <a:lnTo>
                    <a:pt x="8149" y="837"/>
                  </a:lnTo>
                  <a:lnTo>
                    <a:pt x="8257" y="1246"/>
                  </a:lnTo>
                  <a:cubicBezTo>
                    <a:pt x="8286" y="1350"/>
                    <a:pt x="8379" y="1419"/>
                    <a:pt x="8482" y="1419"/>
                  </a:cubicBezTo>
                  <a:cubicBezTo>
                    <a:pt x="8502" y="1419"/>
                    <a:pt x="8522" y="1416"/>
                    <a:pt x="8543" y="1410"/>
                  </a:cubicBezTo>
                  <a:cubicBezTo>
                    <a:pt x="8667" y="1376"/>
                    <a:pt x="8741" y="1249"/>
                    <a:pt x="8707" y="1125"/>
                  </a:cubicBezTo>
                  <a:lnTo>
                    <a:pt x="8453" y="173"/>
                  </a:lnTo>
                  <a:cubicBezTo>
                    <a:pt x="8424" y="68"/>
                    <a:pt x="8332" y="1"/>
                    <a:pt x="82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59"/>
            <p:cNvSpPr/>
            <p:nvPr/>
          </p:nvSpPr>
          <p:spPr>
            <a:xfrm>
              <a:off x="5900725" y="2717300"/>
              <a:ext cx="167100" cy="173900"/>
            </a:xfrm>
            <a:custGeom>
              <a:avLst/>
              <a:gdLst/>
              <a:ahLst/>
              <a:cxnLst/>
              <a:rect l="l" t="t" r="r" b="b"/>
              <a:pathLst>
                <a:path w="6684" h="6956" extrusionOk="0">
                  <a:moveTo>
                    <a:pt x="954" y="0"/>
                  </a:moveTo>
                  <a:cubicBezTo>
                    <a:pt x="899" y="0"/>
                    <a:pt x="842" y="22"/>
                    <a:pt x="791" y="74"/>
                  </a:cubicBezTo>
                  <a:lnTo>
                    <a:pt x="93" y="772"/>
                  </a:lnTo>
                  <a:cubicBezTo>
                    <a:pt x="0" y="862"/>
                    <a:pt x="0" y="1008"/>
                    <a:pt x="93" y="1101"/>
                  </a:cubicBezTo>
                  <a:lnTo>
                    <a:pt x="791" y="1798"/>
                  </a:lnTo>
                  <a:cubicBezTo>
                    <a:pt x="841" y="1850"/>
                    <a:pt x="898" y="1872"/>
                    <a:pt x="953" y="1872"/>
                  </a:cubicBezTo>
                  <a:cubicBezTo>
                    <a:pt x="1132" y="1872"/>
                    <a:pt x="1288" y="1636"/>
                    <a:pt x="1119" y="1469"/>
                  </a:cubicBezTo>
                  <a:lnTo>
                    <a:pt x="819" y="1169"/>
                  </a:lnTo>
                  <a:lnTo>
                    <a:pt x="955" y="1169"/>
                  </a:lnTo>
                  <a:cubicBezTo>
                    <a:pt x="959" y="1169"/>
                    <a:pt x="962" y="1169"/>
                    <a:pt x="966" y="1169"/>
                  </a:cubicBezTo>
                  <a:cubicBezTo>
                    <a:pt x="3915" y="1169"/>
                    <a:pt x="6188" y="3770"/>
                    <a:pt x="5794" y="6693"/>
                  </a:cubicBezTo>
                  <a:cubicBezTo>
                    <a:pt x="5776" y="6820"/>
                    <a:pt x="5866" y="6938"/>
                    <a:pt x="5993" y="6953"/>
                  </a:cubicBezTo>
                  <a:cubicBezTo>
                    <a:pt x="6002" y="6955"/>
                    <a:pt x="6012" y="6955"/>
                    <a:pt x="6021" y="6955"/>
                  </a:cubicBezTo>
                  <a:cubicBezTo>
                    <a:pt x="6137" y="6955"/>
                    <a:pt x="6239" y="6869"/>
                    <a:pt x="6256" y="6752"/>
                  </a:cubicBezTo>
                  <a:cubicBezTo>
                    <a:pt x="6684" y="3548"/>
                    <a:pt x="4191" y="704"/>
                    <a:pt x="960" y="704"/>
                  </a:cubicBezTo>
                  <a:cubicBezTo>
                    <a:pt x="959" y="704"/>
                    <a:pt x="957" y="704"/>
                    <a:pt x="955" y="704"/>
                  </a:cubicBezTo>
                  <a:lnTo>
                    <a:pt x="819" y="704"/>
                  </a:lnTo>
                  <a:lnTo>
                    <a:pt x="1119" y="403"/>
                  </a:lnTo>
                  <a:cubicBezTo>
                    <a:pt x="1288" y="234"/>
                    <a:pt x="1133" y="0"/>
                    <a:pt x="9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59"/>
            <p:cNvSpPr/>
            <p:nvPr/>
          </p:nvSpPr>
          <p:spPr>
            <a:xfrm>
              <a:off x="5768200" y="2744575"/>
              <a:ext cx="114175" cy="208825"/>
            </a:xfrm>
            <a:custGeom>
              <a:avLst/>
              <a:gdLst/>
              <a:ahLst/>
              <a:cxnLst/>
              <a:rect l="l" t="t" r="r" b="b"/>
              <a:pathLst>
                <a:path w="4567" h="8353" extrusionOk="0">
                  <a:moveTo>
                    <a:pt x="4302" y="1"/>
                  </a:moveTo>
                  <a:cubicBezTo>
                    <a:pt x="4273" y="1"/>
                    <a:pt x="4242" y="7"/>
                    <a:pt x="4213" y="19"/>
                  </a:cubicBezTo>
                  <a:cubicBezTo>
                    <a:pt x="1222" y="1246"/>
                    <a:pt x="0" y="4836"/>
                    <a:pt x="1625" y="7633"/>
                  </a:cubicBezTo>
                  <a:lnTo>
                    <a:pt x="1693" y="7750"/>
                  </a:lnTo>
                  <a:lnTo>
                    <a:pt x="1281" y="7639"/>
                  </a:lnTo>
                  <a:cubicBezTo>
                    <a:pt x="1261" y="7634"/>
                    <a:pt x="1241" y="7632"/>
                    <a:pt x="1222" y="7632"/>
                  </a:cubicBezTo>
                  <a:cubicBezTo>
                    <a:pt x="1119" y="7632"/>
                    <a:pt x="1024" y="7699"/>
                    <a:pt x="995" y="7803"/>
                  </a:cubicBezTo>
                  <a:cubicBezTo>
                    <a:pt x="961" y="7927"/>
                    <a:pt x="1036" y="8057"/>
                    <a:pt x="1160" y="8088"/>
                  </a:cubicBezTo>
                  <a:lnTo>
                    <a:pt x="2114" y="8346"/>
                  </a:lnTo>
                  <a:cubicBezTo>
                    <a:pt x="2133" y="8350"/>
                    <a:pt x="2152" y="8353"/>
                    <a:pt x="2170" y="8353"/>
                  </a:cubicBezTo>
                  <a:cubicBezTo>
                    <a:pt x="2272" y="8353"/>
                    <a:pt x="2368" y="8284"/>
                    <a:pt x="2397" y="8181"/>
                  </a:cubicBezTo>
                  <a:lnTo>
                    <a:pt x="2654" y="7226"/>
                  </a:lnTo>
                  <a:cubicBezTo>
                    <a:pt x="2685" y="7102"/>
                    <a:pt x="2614" y="6975"/>
                    <a:pt x="2490" y="6941"/>
                  </a:cubicBezTo>
                  <a:cubicBezTo>
                    <a:pt x="2469" y="6936"/>
                    <a:pt x="2449" y="6933"/>
                    <a:pt x="2428" y="6933"/>
                  </a:cubicBezTo>
                  <a:cubicBezTo>
                    <a:pt x="2325" y="6933"/>
                    <a:pt x="2230" y="7002"/>
                    <a:pt x="2204" y="7106"/>
                  </a:cubicBezTo>
                  <a:lnTo>
                    <a:pt x="2096" y="7518"/>
                  </a:lnTo>
                  <a:lnTo>
                    <a:pt x="2028" y="7400"/>
                  </a:lnTo>
                  <a:cubicBezTo>
                    <a:pt x="676" y="5066"/>
                    <a:pt x="1479" y="2077"/>
                    <a:pt x="3816" y="732"/>
                  </a:cubicBezTo>
                  <a:cubicBezTo>
                    <a:pt x="4002" y="623"/>
                    <a:pt x="4195" y="530"/>
                    <a:pt x="4393" y="450"/>
                  </a:cubicBezTo>
                  <a:cubicBezTo>
                    <a:pt x="4511" y="400"/>
                    <a:pt x="4567" y="264"/>
                    <a:pt x="4517" y="146"/>
                  </a:cubicBezTo>
                  <a:cubicBezTo>
                    <a:pt x="4480" y="55"/>
                    <a:pt x="4393" y="1"/>
                    <a:pt x="43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59"/>
            <p:cNvSpPr/>
            <p:nvPr/>
          </p:nvSpPr>
          <p:spPr>
            <a:xfrm>
              <a:off x="5854850" y="2798825"/>
              <a:ext cx="144950" cy="139525"/>
            </a:xfrm>
            <a:custGeom>
              <a:avLst/>
              <a:gdLst/>
              <a:ahLst/>
              <a:cxnLst/>
              <a:rect l="l" t="t" r="r" b="b"/>
              <a:pathLst>
                <a:path w="5798" h="5581" extrusionOk="0">
                  <a:moveTo>
                    <a:pt x="2790" y="465"/>
                  </a:moveTo>
                  <a:cubicBezTo>
                    <a:pt x="3730" y="465"/>
                    <a:pt x="4576" y="1029"/>
                    <a:pt x="4935" y="1901"/>
                  </a:cubicBezTo>
                  <a:cubicBezTo>
                    <a:pt x="5295" y="2769"/>
                    <a:pt x="5097" y="3770"/>
                    <a:pt x="4433" y="4433"/>
                  </a:cubicBezTo>
                  <a:cubicBezTo>
                    <a:pt x="3987" y="4879"/>
                    <a:pt x="3393" y="5116"/>
                    <a:pt x="2788" y="5116"/>
                  </a:cubicBezTo>
                  <a:cubicBezTo>
                    <a:pt x="2488" y="5116"/>
                    <a:pt x="2186" y="5058"/>
                    <a:pt x="1897" y="4939"/>
                  </a:cubicBezTo>
                  <a:cubicBezTo>
                    <a:pt x="1029" y="4579"/>
                    <a:pt x="465" y="3730"/>
                    <a:pt x="465" y="2790"/>
                  </a:cubicBezTo>
                  <a:cubicBezTo>
                    <a:pt x="465" y="1507"/>
                    <a:pt x="1504" y="465"/>
                    <a:pt x="2790" y="465"/>
                  </a:cubicBezTo>
                  <a:close/>
                  <a:moveTo>
                    <a:pt x="2790" y="0"/>
                  </a:moveTo>
                  <a:cubicBezTo>
                    <a:pt x="1246" y="0"/>
                    <a:pt x="0" y="1250"/>
                    <a:pt x="0" y="2790"/>
                  </a:cubicBezTo>
                  <a:cubicBezTo>
                    <a:pt x="0" y="3919"/>
                    <a:pt x="679" y="4936"/>
                    <a:pt x="1721" y="5366"/>
                  </a:cubicBezTo>
                  <a:cubicBezTo>
                    <a:pt x="2066" y="5510"/>
                    <a:pt x="2429" y="5580"/>
                    <a:pt x="2789" y="5580"/>
                  </a:cubicBezTo>
                  <a:cubicBezTo>
                    <a:pt x="3514" y="5580"/>
                    <a:pt x="4227" y="5296"/>
                    <a:pt x="4762" y="4762"/>
                  </a:cubicBezTo>
                  <a:cubicBezTo>
                    <a:pt x="5559" y="3965"/>
                    <a:pt x="5797" y="2766"/>
                    <a:pt x="5366" y="1721"/>
                  </a:cubicBezTo>
                  <a:cubicBezTo>
                    <a:pt x="4935" y="679"/>
                    <a:pt x="3919" y="0"/>
                    <a:pt x="279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59"/>
            <p:cNvSpPr/>
            <p:nvPr/>
          </p:nvSpPr>
          <p:spPr>
            <a:xfrm>
              <a:off x="5893525" y="2827900"/>
              <a:ext cx="63950" cy="21900"/>
            </a:xfrm>
            <a:custGeom>
              <a:avLst/>
              <a:gdLst/>
              <a:ahLst/>
              <a:cxnLst/>
              <a:rect l="l" t="t" r="r" b="b"/>
              <a:pathLst>
                <a:path w="2558" h="876" extrusionOk="0">
                  <a:moveTo>
                    <a:pt x="1240" y="1"/>
                  </a:moveTo>
                  <a:cubicBezTo>
                    <a:pt x="824" y="1"/>
                    <a:pt x="408" y="159"/>
                    <a:pt x="90" y="477"/>
                  </a:cubicBezTo>
                  <a:cubicBezTo>
                    <a:pt x="0" y="567"/>
                    <a:pt x="0" y="713"/>
                    <a:pt x="90" y="806"/>
                  </a:cubicBezTo>
                  <a:cubicBezTo>
                    <a:pt x="135" y="851"/>
                    <a:pt x="195" y="873"/>
                    <a:pt x="254" y="873"/>
                  </a:cubicBezTo>
                  <a:cubicBezTo>
                    <a:pt x="314" y="873"/>
                    <a:pt x="374" y="851"/>
                    <a:pt x="419" y="806"/>
                  </a:cubicBezTo>
                  <a:cubicBezTo>
                    <a:pt x="646" y="579"/>
                    <a:pt x="944" y="466"/>
                    <a:pt x="1242" y="466"/>
                  </a:cubicBezTo>
                  <a:cubicBezTo>
                    <a:pt x="1539" y="466"/>
                    <a:pt x="1837" y="579"/>
                    <a:pt x="2065" y="806"/>
                  </a:cubicBezTo>
                  <a:cubicBezTo>
                    <a:pt x="2115" y="855"/>
                    <a:pt x="2170" y="876"/>
                    <a:pt x="2224" y="876"/>
                  </a:cubicBezTo>
                  <a:cubicBezTo>
                    <a:pt x="2403" y="876"/>
                    <a:pt x="2558" y="644"/>
                    <a:pt x="2393" y="477"/>
                  </a:cubicBezTo>
                  <a:cubicBezTo>
                    <a:pt x="2074" y="159"/>
                    <a:pt x="1657" y="1"/>
                    <a:pt x="12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59"/>
            <p:cNvSpPr/>
            <p:nvPr/>
          </p:nvSpPr>
          <p:spPr>
            <a:xfrm>
              <a:off x="5893525" y="2887275"/>
              <a:ext cx="64050" cy="22000"/>
            </a:xfrm>
            <a:custGeom>
              <a:avLst/>
              <a:gdLst/>
              <a:ahLst/>
              <a:cxnLst/>
              <a:rect l="l" t="t" r="r" b="b"/>
              <a:pathLst>
                <a:path w="2562" h="880" extrusionOk="0">
                  <a:moveTo>
                    <a:pt x="2225" y="0"/>
                  </a:moveTo>
                  <a:cubicBezTo>
                    <a:pt x="2170" y="0"/>
                    <a:pt x="2113" y="22"/>
                    <a:pt x="2062" y="74"/>
                  </a:cubicBezTo>
                  <a:cubicBezTo>
                    <a:pt x="1835" y="302"/>
                    <a:pt x="1538" y="416"/>
                    <a:pt x="1240" y="416"/>
                  </a:cubicBezTo>
                  <a:cubicBezTo>
                    <a:pt x="942" y="416"/>
                    <a:pt x="645" y="302"/>
                    <a:pt x="419" y="74"/>
                  </a:cubicBezTo>
                  <a:cubicBezTo>
                    <a:pt x="374" y="29"/>
                    <a:pt x="314" y="6"/>
                    <a:pt x="254" y="6"/>
                  </a:cubicBezTo>
                  <a:cubicBezTo>
                    <a:pt x="195" y="6"/>
                    <a:pt x="135" y="29"/>
                    <a:pt x="90" y="74"/>
                  </a:cubicBezTo>
                  <a:cubicBezTo>
                    <a:pt x="0" y="167"/>
                    <a:pt x="0" y="313"/>
                    <a:pt x="90" y="402"/>
                  </a:cubicBezTo>
                  <a:cubicBezTo>
                    <a:pt x="408" y="720"/>
                    <a:pt x="824" y="879"/>
                    <a:pt x="1240" y="879"/>
                  </a:cubicBezTo>
                  <a:cubicBezTo>
                    <a:pt x="1656" y="879"/>
                    <a:pt x="2072" y="720"/>
                    <a:pt x="2390" y="402"/>
                  </a:cubicBezTo>
                  <a:cubicBezTo>
                    <a:pt x="2561" y="236"/>
                    <a:pt x="2406" y="0"/>
                    <a:pt x="22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15" name="Google Shape;1015;p59"/>
          <p:cNvGrpSpPr/>
          <p:nvPr/>
        </p:nvGrpSpPr>
        <p:grpSpPr>
          <a:xfrm>
            <a:off x="7469663" y="2691759"/>
            <a:ext cx="376080" cy="370314"/>
            <a:chOff x="6648850" y="3094800"/>
            <a:chExt cx="295150" cy="290625"/>
          </a:xfrm>
        </p:grpSpPr>
        <p:sp>
          <p:nvSpPr>
            <p:cNvPr id="1016" name="Google Shape;1016;p59"/>
            <p:cNvSpPr/>
            <p:nvPr/>
          </p:nvSpPr>
          <p:spPr>
            <a:xfrm>
              <a:off x="6651100" y="3094800"/>
              <a:ext cx="290650" cy="244150"/>
            </a:xfrm>
            <a:custGeom>
              <a:avLst/>
              <a:gdLst/>
              <a:ahLst/>
              <a:cxnLst/>
              <a:rect l="l" t="t" r="r" b="b"/>
              <a:pathLst>
                <a:path w="11626" h="9766" extrusionOk="0">
                  <a:moveTo>
                    <a:pt x="10928" y="465"/>
                  </a:moveTo>
                  <a:cubicBezTo>
                    <a:pt x="11058" y="465"/>
                    <a:pt x="11161" y="568"/>
                    <a:pt x="11161" y="698"/>
                  </a:cubicBezTo>
                  <a:lnTo>
                    <a:pt x="11161" y="1628"/>
                  </a:lnTo>
                  <a:cubicBezTo>
                    <a:pt x="11161" y="1755"/>
                    <a:pt x="11058" y="1860"/>
                    <a:pt x="10928" y="1860"/>
                  </a:cubicBezTo>
                  <a:lnTo>
                    <a:pt x="698" y="1860"/>
                  </a:lnTo>
                  <a:cubicBezTo>
                    <a:pt x="571" y="1860"/>
                    <a:pt x="465" y="1755"/>
                    <a:pt x="465" y="1628"/>
                  </a:cubicBezTo>
                  <a:lnTo>
                    <a:pt x="465" y="698"/>
                  </a:lnTo>
                  <a:cubicBezTo>
                    <a:pt x="465" y="568"/>
                    <a:pt x="571" y="465"/>
                    <a:pt x="698" y="465"/>
                  </a:cubicBezTo>
                  <a:close/>
                  <a:moveTo>
                    <a:pt x="9301" y="2325"/>
                  </a:moveTo>
                  <a:lnTo>
                    <a:pt x="9301" y="9068"/>
                  </a:lnTo>
                  <a:cubicBezTo>
                    <a:pt x="9301" y="9195"/>
                    <a:pt x="9198" y="9301"/>
                    <a:pt x="9068" y="9301"/>
                  </a:cubicBezTo>
                  <a:lnTo>
                    <a:pt x="2558" y="9301"/>
                  </a:lnTo>
                  <a:cubicBezTo>
                    <a:pt x="2431" y="9301"/>
                    <a:pt x="2325" y="9195"/>
                    <a:pt x="2325" y="9068"/>
                  </a:cubicBezTo>
                  <a:lnTo>
                    <a:pt x="2325" y="2325"/>
                  </a:lnTo>
                  <a:close/>
                  <a:moveTo>
                    <a:pt x="698" y="0"/>
                  </a:moveTo>
                  <a:cubicBezTo>
                    <a:pt x="313" y="0"/>
                    <a:pt x="0" y="310"/>
                    <a:pt x="0" y="698"/>
                  </a:cubicBezTo>
                  <a:lnTo>
                    <a:pt x="0" y="1628"/>
                  </a:lnTo>
                  <a:cubicBezTo>
                    <a:pt x="0" y="2012"/>
                    <a:pt x="313" y="2325"/>
                    <a:pt x="698" y="2325"/>
                  </a:cubicBezTo>
                  <a:lnTo>
                    <a:pt x="1860" y="2325"/>
                  </a:lnTo>
                  <a:lnTo>
                    <a:pt x="1860" y="9068"/>
                  </a:lnTo>
                  <a:cubicBezTo>
                    <a:pt x="1860" y="9452"/>
                    <a:pt x="2174" y="9766"/>
                    <a:pt x="2558" y="9766"/>
                  </a:cubicBezTo>
                  <a:lnTo>
                    <a:pt x="9068" y="9766"/>
                  </a:lnTo>
                  <a:cubicBezTo>
                    <a:pt x="9452" y="9766"/>
                    <a:pt x="9766" y="9452"/>
                    <a:pt x="9766" y="9068"/>
                  </a:cubicBezTo>
                  <a:lnTo>
                    <a:pt x="9766" y="2325"/>
                  </a:lnTo>
                  <a:lnTo>
                    <a:pt x="10928" y="2325"/>
                  </a:lnTo>
                  <a:cubicBezTo>
                    <a:pt x="11313" y="2325"/>
                    <a:pt x="11626" y="2012"/>
                    <a:pt x="11626" y="1628"/>
                  </a:cubicBezTo>
                  <a:lnTo>
                    <a:pt x="11626" y="698"/>
                  </a:lnTo>
                  <a:cubicBezTo>
                    <a:pt x="11626" y="310"/>
                    <a:pt x="11313" y="0"/>
                    <a:pt x="10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59"/>
            <p:cNvSpPr/>
            <p:nvPr/>
          </p:nvSpPr>
          <p:spPr>
            <a:xfrm>
              <a:off x="6648850" y="3187800"/>
              <a:ext cx="62650" cy="197625"/>
            </a:xfrm>
            <a:custGeom>
              <a:avLst/>
              <a:gdLst/>
              <a:ahLst/>
              <a:cxnLst/>
              <a:rect l="l" t="t" r="r" b="b"/>
              <a:pathLst>
                <a:path w="2506" h="7905" extrusionOk="0">
                  <a:moveTo>
                    <a:pt x="1253" y="0"/>
                  </a:moveTo>
                  <a:cubicBezTo>
                    <a:pt x="1126" y="0"/>
                    <a:pt x="1020" y="103"/>
                    <a:pt x="1020" y="233"/>
                  </a:cubicBezTo>
                  <a:lnTo>
                    <a:pt x="1020" y="7112"/>
                  </a:lnTo>
                  <a:lnTo>
                    <a:pt x="487" y="6579"/>
                  </a:lnTo>
                  <a:cubicBezTo>
                    <a:pt x="438" y="6532"/>
                    <a:pt x="383" y="6512"/>
                    <a:pt x="330" y="6512"/>
                  </a:cubicBezTo>
                  <a:cubicBezTo>
                    <a:pt x="153" y="6512"/>
                    <a:pt x="1" y="6738"/>
                    <a:pt x="159" y="6907"/>
                  </a:cubicBezTo>
                  <a:lnTo>
                    <a:pt x="1089" y="7837"/>
                  </a:lnTo>
                  <a:cubicBezTo>
                    <a:pt x="1134" y="7882"/>
                    <a:pt x="1193" y="7905"/>
                    <a:pt x="1253" y="7905"/>
                  </a:cubicBezTo>
                  <a:cubicBezTo>
                    <a:pt x="1313" y="7905"/>
                    <a:pt x="1372" y="7882"/>
                    <a:pt x="1417" y="7837"/>
                  </a:cubicBezTo>
                  <a:lnTo>
                    <a:pt x="2347" y="6907"/>
                  </a:lnTo>
                  <a:cubicBezTo>
                    <a:pt x="2505" y="6738"/>
                    <a:pt x="2355" y="6512"/>
                    <a:pt x="2177" y="6512"/>
                  </a:cubicBezTo>
                  <a:cubicBezTo>
                    <a:pt x="2124" y="6512"/>
                    <a:pt x="2069" y="6532"/>
                    <a:pt x="2019" y="6579"/>
                  </a:cubicBezTo>
                  <a:lnTo>
                    <a:pt x="1485" y="7112"/>
                  </a:lnTo>
                  <a:lnTo>
                    <a:pt x="1485" y="233"/>
                  </a:lnTo>
                  <a:cubicBezTo>
                    <a:pt x="1485" y="103"/>
                    <a:pt x="1383" y="0"/>
                    <a:pt x="12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59"/>
            <p:cNvSpPr/>
            <p:nvPr/>
          </p:nvSpPr>
          <p:spPr>
            <a:xfrm>
              <a:off x="6881350" y="3187800"/>
              <a:ext cx="62650" cy="197625"/>
            </a:xfrm>
            <a:custGeom>
              <a:avLst/>
              <a:gdLst/>
              <a:ahLst/>
              <a:cxnLst/>
              <a:rect l="l" t="t" r="r" b="b"/>
              <a:pathLst>
                <a:path w="2506" h="7905" extrusionOk="0">
                  <a:moveTo>
                    <a:pt x="1253" y="0"/>
                  </a:moveTo>
                  <a:cubicBezTo>
                    <a:pt x="1126" y="0"/>
                    <a:pt x="1021" y="103"/>
                    <a:pt x="1021" y="233"/>
                  </a:cubicBezTo>
                  <a:lnTo>
                    <a:pt x="1021" y="7112"/>
                  </a:lnTo>
                  <a:lnTo>
                    <a:pt x="487" y="6579"/>
                  </a:lnTo>
                  <a:cubicBezTo>
                    <a:pt x="438" y="6532"/>
                    <a:pt x="383" y="6512"/>
                    <a:pt x="331" y="6512"/>
                  </a:cubicBezTo>
                  <a:cubicBezTo>
                    <a:pt x="153" y="6512"/>
                    <a:pt x="1" y="6738"/>
                    <a:pt x="159" y="6907"/>
                  </a:cubicBezTo>
                  <a:lnTo>
                    <a:pt x="1089" y="7837"/>
                  </a:lnTo>
                  <a:cubicBezTo>
                    <a:pt x="1134" y="7882"/>
                    <a:pt x="1193" y="7905"/>
                    <a:pt x="1253" y="7905"/>
                  </a:cubicBezTo>
                  <a:cubicBezTo>
                    <a:pt x="1313" y="7905"/>
                    <a:pt x="1372" y="7882"/>
                    <a:pt x="1417" y="7837"/>
                  </a:cubicBezTo>
                  <a:lnTo>
                    <a:pt x="2347" y="6907"/>
                  </a:lnTo>
                  <a:cubicBezTo>
                    <a:pt x="2505" y="6738"/>
                    <a:pt x="2355" y="6512"/>
                    <a:pt x="2177" y="6512"/>
                  </a:cubicBezTo>
                  <a:cubicBezTo>
                    <a:pt x="2124" y="6512"/>
                    <a:pt x="2069" y="6532"/>
                    <a:pt x="2019" y="6579"/>
                  </a:cubicBezTo>
                  <a:lnTo>
                    <a:pt x="1486" y="7112"/>
                  </a:lnTo>
                  <a:lnTo>
                    <a:pt x="1486" y="233"/>
                  </a:lnTo>
                  <a:cubicBezTo>
                    <a:pt x="1486" y="103"/>
                    <a:pt x="1383" y="0"/>
                    <a:pt x="12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59"/>
            <p:cNvSpPr/>
            <p:nvPr/>
          </p:nvSpPr>
          <p:spPr>
            <a:xfrm>
              <a:off x="6819675" y="3187800"/>
              <a:ext cx="46525" cy="81400"/>
            </a:xfrm>
            <a:custGeom>
              <a:avLst/>
              <a:gdLst/>
              <a:ahLst/>
              <a:cxnLst/>
              <a:rect l="l" t="t" r="r" b="b"/>
              <a:pathLst>
                <a:path w="1861" h="3256" extrusionOk="0">
                  <a:moveTo>
                    <a:pt x="1163" y="465"/>
                  </a:moveTo>
                  <a:cubicBezTo>
                    <a:pt x="1293" y="465"/>
                    <a:pt x="1395" y="568"/>
                    <a:pt x="1395" y="698"/>
                  </a:cubicBezTo>
                  <a:lnTo>
                    <a:pt x="1395" y="2558"/>
                  </a:lnTo>
                  <a:cubicBezTo>
                    <a:pt x="1395" y="2685"/>
                    <a:pt x="1293" y="2790"/>
                    <a:pt x="1163" y="2790"/>
                  </a:cubicBezTo>
                  <a:lnTo>
                    <a:pt x="698" y="2790"/>
                  </a:lnTo>
                  <a:cubicBezTo>
                    <a:pt x="570" y="2790"/>
                    <a:pt x="465" y="2685"/>
                    <a:pt x="465" y="2558"/>
                  </a:cubicBezTo>
                  <a:lnTo>
                    <a:pt x="465" y="698"/>
                  </a:lnTo>
                  <a:cubicBezTo>
                    <a:pt x="465" y="568"/>
                    <a:pt x="570" y="465"/>
                    <a:pt x="698" y="465"/>
                  </a:cubicBezTo>
                  <a:close/>
                  <a:moveTo>
                    <a:pt x="698" y="0"/>
                  </a:moveTo>
                  <a:cubicBezTo>
                    <a:pt x="313" y="0"/>
                    <a:pt x="0" y="310"/>
                    <a:pt x="0" y="698"/>
                  </a:cubicBezTo>
                  <a:lnTo>
                    <a:pt x="0" y="2558"/>
                  </a:lnTo>
                  <a:cubicBezTo>
                    <a:pt x="0" y="2942"/>
                    <a:pt x="313" y="3255"/>
                    <a:pt x="698" y="3255"/>
                  </a:cubicBezTo>
                  <a:lnTo>
                    <a:pt x="1163" y="3255"/>
                  </a:lnTo>
                  <a:cubicBezTo>
                    <a:pt x="1547" y="3255"/>
                    <a:pt x="1860" y="2942"/>
                    <a:pt x="1860" y="2558"/>
                  </a:cubicBezTo>
                  <a:lnTo>
                    <a:pt x="1860" y="698"/>
                  </a:lnTo>
                  <a:cubicBezTo>
                    <a:pt x="1860" y="310"/>
                    <a:pt x="1547" y="0"/>
                    <a:pt x="1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59"/>
            <p:cNvSpPr/>
            <p:nvPr/>
          </p:nvSpPr>
          <p:spPr>
            <a:xfrm>
              <a:off x="6744100" y="3170350"/>
              <a:ext cx="11650" cy="139525"/>
            </a:xfrm>
            <a:custGeom>
              <a:avLst/>
              <a:gdLst/>
              <a:ahLst/>
              <a:cxnLst/>
              <a:rect l="l" t="t" r="r" b="b"/>
              <a:pathLst>
                <a:path w="466" h="5581" extrusionOk="0">
                  <a:moveTo>
                    <a:pt x="233" y="1"/>
                  </a:moveTo>
                  <a:cubicBezTo>
                    <a:pt x="106" y="1"/>
                    <a:pt x="0" y="103"/>
                    <a:pt x="0" y="233"/>
                  </a:cubicBezTo>
                  <a:lnTo>
                    <a:pt x="0" y="5349"/>
                  </a:lnTo>
                  <a:cubicBezTo>
                    <a:pt x="0" y="5476"/>
                    <a:pt x="106" y="5581"/>
                    <a:pt x="233" y="5581"/>
                  </a:cubicBezTo>
                  <a:cubicBezTo>
                    <a:pt x="363" y="5581"/>
                    <a:pt x="465" y="5476"/>
                    <a:pt x="465" y="5349"/>
                  </a:cubicBezTo>
                  <a:lnTo>
                    <a:pt x="465" y="233"/>
                  </a:lnTo>
                  <a:cubicBezTo>
                    <a:pt x="465" y="103"/>
                    <a:pt x="363" y="1"/>
                    <a:pt x="2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4"/>
          <p:cNvSpPr txBox="1">
            <a:spLocks noGrp="1"/>
          </p:cNvSpPr>
          <p:nvPr>
            <p:ph type="title"/>
          </p:nvPr>
        </p:nvSpPr>
        <p:spPr>
          <a:xfrm>
            <a:off x="4655050" y="1703886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01</a:t>
            </a:r>
            <a:endParaRPr dirty="0"/>
          </a:p>
        </p:txBody>
      </p:sp>
      <p:sp>
        <p:nvSpPr>
          <p:cNvPr id="271" name="Google Shape;271;p34"/>
          <p:cNvSpPr txBox="1">
            <a:spLocks noGrp="1"/>
          </p:cNvSpPr>
          <p:nvPr>
            <p:ph type="subTitle" idx="1"/>
          </p:nvPr>
        </p:nvSpPr>
        <p:spPr>
          <a:xfrm>
            <a:off x="713225" y="2277575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تجربه</a:t>
            </a:r>
            <a:endParaRPr dirty="0"/>
          </a:p>
        </p:txBody>
      </p:sp>
      <p:sp>
        <p:nvSpPr>
          <p:cNvPr id="272" name="Google Shape;272;p34"/>
          <p:cNvSpPr txBox="1">
            <a:spLocks noGrp="1"/>
          </p:cNvSpPr>
          <p:nvPr>
            <p:ph type="subTitle" idx="2"/>
          </p:nvPr>
        </p:nvSpPr>
        <p:spPr>
          <a:xfrm>
            <a:off x="713225" y="264761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موضوع بخش</a:t>
            </a:r>
            <a:endParaRPr dirty="0"/>
          </a:p>
        </p:txBody>
      </p:sp>
      <p:sp>
        <p:nvSpPr>
          <p:cNvPr id="273" name="Google Shape;273;p34"/>
          <p:cNvSpPr txBox="1">
            <a:spLocks noGrp="1"/>
          </p:cNvSpPr>
          <p:nvPr>
            <p:ph type="title" idx="9"/>
          </p:nvPr>
        </p:nvSpPr>
        <p:spPr>
          <a:xfrm>
            <a:off x="1522991" y="1745443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02</a:t>
            </a:r>
            <a:endParaRPr dirty="0"/>
          </a:p>
        </p:txBody>
      </p:sp>
      <p:sp>
        <p:nvSpPr>
          <p:cNvPr id="274" name="Google Shape;274;p34"/>
          <p:cNvSpPr txBox="1">
            <a:spLocks noGrp="1"/>
          </p:cNvSpPr>
          <p:nvPr>
            <p:ph type="subTitle" idx="3"/>
          </p:nvPr>
        </p:nvSpPr>
        <p:spPr>
          <a:xfrm>
            <a:off x="3719050" y="2277575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تحصیلات</a:t>
            </a:r>
            <a:endParaRPr dirty="0"/>
          </a:p>
        </p:txBody>
      </p:sp>
      <p:sp>
        <p:nvSpPr>
          <p:cNvPr id="275" name="Google Shape;275;p34"/>
          <p:cNvSpPr txBox="1">
            <a:spLocks noGrp="1"/>
          </p:cNvSpPr>
          <p:nvPr>
            <p:ph type="subTitle" idx="4"/>
          </p:nvPr>
        </p:nvSpPr>
        <p:spPr>
          <a:xfrm>
            <a:off x="3719050" y="264761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موضوع بخش</a:t>
            </a:r>
            <a:endParaRPr dirty="0"/>
          </a:p>
        </p:txBody>
      </p:sp>
      <p:sp>
        <p:nvSpPr>
          <p:cNvPr id="276" name="Google Shape;276;p34"/>
          <p:cNvSpPr txBox="1">
            <a:spLocks noGrp="1"/>
          </p:cNvSpPr>
          <p:nvPr>
            <p:ph type="title" idx="13"/>
          </p:nvPr>
        </p:nvSpPr>
        <p:spPr>
          <a:xfrm>
            <a:off x="4655050" y="3433742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03</a:t>
            </a:r>
            <a:endParaRPr dirty="0"/>
          </a:p>
        </p:txBody>
      </p:sp>
      <p:sp>
        <p:nvSpPr>
          <p:cNvPr id="277" name="Google Shape;277;p34"/>
          <p:cNvSpPr txBox="1">
            <a:spLocks noGrp="1"/>
          </p:cNvSpPr>
          <p:nvPr>
            <p:ph type="subTitle" idx="5"/>
          </p:nvPr>
        </p:nvSpPr>
        <p:spPr>
          <a:xfrm>
            <a:off x="713225" y="3950750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مهارت ها</a:t>
            </a:r>
            <a:endParaRPr dirty="0"/>
          </a:p>
        </p:txBody>
      </p:sp>
      <p:sp>
        <p:nvSpPr>
          <p:cNvPr id="278" name="Google Shape;278;p34"/>
          <p:cNvSpPr txBox="1">
            <a:spLocks noGrp="1"/>
          </p:cNvSpPr>
          <p:nvPr>
            <p:ph type="subTitle" idx="6"/>
          </p:nvPr>
        </p:nvSpPr>
        <p:spPr>
          <a:xfrm>
            <a:off x="713225" y="4320803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موضوع بخش</a:t>
            </a:r>
            <a:endParaRPr dirty="0"/>
          </a:p>
        </p:txBody>
      </p:sp>
      <p:sp>
        <p:nvSpPr>
          <p:cNvPr id="279" name="Google Shape;279;p34"/>
          <p:cNvSpPr txBox="1">
            <a:spLocks noGrp="1"/>
          </p:cNvSpPr>
          <p:nvPr>
            <p:ph type="title" idx="14"/>
          </p:nvPr>
        </p:nvSpPr>
        <p:spPr>
          <a:xfrm>
            <a:off x="1649225" y="3452297"/>
            <a:ext cx="712800" cy="41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04</a:t>
            </a:r>
            <a:endParaRPr dirty="0"/>
          </a:p>
        </p:txBody>
      </p:sp>
      <p:sp>
        <p:nvSpPr>
          <p:cNvPr id="280" name="Google Shape;280;p34"/>
          <p:cNvSpPr txBox="1">
            <a:spLocks noGrp="1"/>
          </p:cNvSpPr>
          <p:nvPr>
            <p:ph type="subTitle" idx="7"/>
          </p:nvPr>
        </p:nvSpPr>
        <p:spPr>
          <a:xfrm>
            <a:off x="3719050" y="3950750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منافع</a:t>
            </a:r>
            <a:endParaRPr dirty="0"/>
          </a:p>
        </p:txBody>
      </p:sp>
      <p:sp>
        <p:nvSpPr>
          <p:cNvPr id="281" name="Google Shape;281;p34"/>
          <p:cNvSpPr txBox="1">
            <a:spLocks noGrp="1"/>
          </p:cNvSpPr>
          <p:nvPr>
            <p:ph type="subTitle" idx="8"/>
          </p:nvPr>
        </p:nvSpPr>
        <p:spPr>
          <a:xfrm>
            <a:off x="3719050" y="4320798"/>
            <a:ext cx="2584800" cy="2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موضوع بخش</a:t>
            </a:r>
            <a:endParaRPr dirty="0"/>
          </a:p>
        </p:txBody>
      </p:sp>
      <p:sp>
        <p:nvSpPr>
          <p:cNvPr id="282" name="Google Shape;282;p34"/>
          <p:cNvSpPr txBox="1">
            <a:spLocks noGrp="1"/>
          </p:cNvSpPr>
          <p:nvPr>
            <p:ph type="title" idx="15"/>
          </p:nvPr>
        </p:nvSpPr>
        <p:spPr>
          <a:xfrm>
            <a:off x="3094834" y="539500"/>
            <a:ext cx="3924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>
                <a:cs typeface="B Titr" panose="00000700000000000000" pitchFamily="2" charset="-78"/>
              </a:rPr>
              <a:t>فهرست مطالب</a:t>
            </a:r>
            <a:endParaRPr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 txBox="1">
            <a:spLocks noGrp="1"/>
          </p:cNvSpPr>
          <p:nvPr>
            <p:ph type="subTitle" idx="1"/>
          </p:nvPr>
        </p:nvSpPr>
        <p:spPr>
          <a:xfrm>
            <a:off x="831954" y="1311640"/>
            <a:ext cx="7704944" cy="20711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" sz="2800" dirty="0">
                <a:latin typeface="Sahel Black FD-WOL" panose="020B0603030804020204" pitchFamily="34" charset="-78"/>
                <a:cs typeface="B Titr" panose="00000700000000000000" pitchFamily="2" charset="-78"/>
              </a:rPr>
              <a:t>"این یک نقل قول است، کلماتی پر از حکمت که یکی از افراد مهم گفته و می تواند خواننده را وادار به الهام کند."</a:t>
            </a:r>
            <a:endParaRPr sz="2800" dirty="0">
              <a:latin typeface="Sahel Black FD-WOL" panose="020B0603030804020204" pitchFamily="34" charset="-78"/>
              <a:cs typeface="B Titr" panose="00000700000000000000" pitchFamily="2" charset="-78"/>
            </a:endParaRPr>
          </a:p>
        </p:txBody>
      </p:sp>
      <p:sp>
        <p:nvSpPr>
          <p:cNvPr id="288" name="Google Shape;288;p35"/>
          <p:cNvSpPr txBox="1">
            <a:spLocks noGrp="1"/>
          </p:cNvSpPr>
          <p:nvPr>
            <p:ph type="title"/>
          </p:nvPr>
        </p:nvSpPr>
        <p:spPr>
          <a:xfrm>
            <a:off x="2745150" y="3675108"/>
            <a:ext cx="3653700" cy="2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PardWeb.ir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6"/>
          <p:cNvSpPr txBox="1">
            <a:spLocks noGrp="1"/>
          </p:cNvSpPr>
          <p:nvPr>
            <p:ph type="title"/>
          </p:nvPr>
        </p:nvSpPr>
        <p:spPr>
          <a:xfrm>
            <a:off x="2641650" y="2965984"/>
            <a:ext cx="38607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بخش</a:t>
            </a:r>
            <a:r>
              <a:rPr lang="en-US" dirty="0"/>
              <a:t> </a:t>
            </a:r>
            <a:r>
              <a:rPr lang="fa-IR" dirty="0"/>
              <a:t>اول</a:t>
            </a:r>
            <a:endParaRPr dirty="0"/>
          </a:p>
        </p:txBody>
      </p:sp>
      <p:sp>
        <p:nvSpPr>
          <p:cNvPr id="294" name="Google Shape;294;p36"/>
          <p:cNvSpPr/>
          <p:nvPr/>
        </p:nvSpPr>
        <p:spPr>
          <a:xfrm flipH="1">
            <a:off x="3723960" y="1132541"/>
            <a:ext cx="1696079" cy="1433144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rgbClr val="B526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6"/>
          <p:cNvSpPr txBox="1">
            <a:spLocks noGrp="1"/>
          </p:cNvSpPr>
          <p:nvPr>
            <p:ph type="subTitle" idx="1"/>
          </p:nvPr>
        </p:nvSpPr>
        <p:spPr>
          <a:xfrm>
            <a:off x="2641650" y="3749959"/>
            <a:ext cx="3860700" cy="2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در صورت نیاز زیرنویسی را در اینجا وارد کنید</a:t>
            </a:r>
            <a:endParaRPr dirty="0"/>
          </a:p>
        </p:txBody>
      </p:sp>
      <p:sp>
        <p:nvSpPr>
          <p:cNvPr id="296" name="Google Shape;296;p36"/>
          <p:cNvSpPr txBox="1">
            <a:spLocks noGrp="1"/>
          </p:cNvSpPr>
          <p:nvPr>
            <p:ph type="title" idx="2"/>
          </p:nvPr>
        </p:nvSpPr>
        <p:spPr>
          <a:xfrm>
            <a:off x="4124100" y="1460463"/>
            <a:ext cx="895800" cy="62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01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37"/>
          <p:cNvPicPr preferRelativeResize="0"/>
          <p:nvPr/>
        </p:nvPicPr>
        <p:blipFill rotWithShape="1">
          <a:blip r:embed="rId3">
            <a:alphaModFix/>
          </a:blip>
          <a:srcRect l="2619" t="5751" r="8594" b="37359"/>
          <a:stretch/>
        </p:blipFill>
        <p:spPr>
          <a:xfrm>
            <a:off x="762897" y="787525"/>
            <a:ext cx="3428998" cy="329579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37"/>
          <p:cNvSpPr/>
          <p:nvPr/>
        </p:nvSpPr>
        <p:spPr>
          <a:xfrm>
            <a:off x="0" y="0"/>
            <a:ext cx="9144000" cy="5143520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62064" y="36039"/>
                </a:moveTo>
                <a:cubicBezTo>
                  <a:pt x="65136" y="36039"/>
                  <a:pt x="68208" y="36833"/>
                  <a:pt x="70961" y="38421"/>
                </a:cubicBezTo>
                <a:lnTo>
                  <a:pt x="116884" y="64937"/>
                </a:lnTo>
                <a:cubicBezTo>
                  <a:pt x="122396" y="68116"/>
                  <a:pt x="125790" y="73997"/>
                  <a:pt x="125790" y="80367"/>
                </a:cubicBezTo>
                <a:cubicBezTo>
                  <a:pt x="125790" y="86737"/>
                  <a:pt x="122396" y="92619"/>
                  <a:pt x="116884" y="95797"/>
                </a:cubicBezTo>
                <a:lnTo>
                  <a:pt x="70961" y="122313"/>
                </a:lnTo>
                <a:cubicBezTo>
                  <a:pt x="68205" y="123902"/>
                  <a:pt x="65127" y="124697"/>
                  <a:pt x="62049" y="124697"/>
                </a:cubicBezTo>
                <a:cubicBezTo>
                  <a:pt x="58972" y="124697"/>
                  <a:pt x="55894" y="123902"/>
                  <a:pt x="53138" y="122313"/>
                </a:cubicBezTo>
                <a:cubicBezTo>
                  <a:pt x="47625" y="119134"/>
                  <a:pt x="44232" y="113252"/>
                  <a:pt x="44232" y="106882"/>
                </a:cubicBezTo>
                <a:lnTo>
                  <a:pt x="44232" y="53852"/>
                </a:lnTo>
                <a:cubicBezTo>
                  <a:pt x="44232" y="47494"/>
                  <a:pt x="47637" y="41612"/>
                  <a:pt x="53150" y="38433"/>
                </a:cubicBezTo>
                <a:cubicBezTo>
                  <a:pt x="55908" y="36836"/>
                  <a:pt x="58986" y="36039"/>
                  <a:pt x="62064" y="36039"/>
                </a:cubicBezTo>
                <a:close/>
                <a:moveTo>
                  <a:pt x="0" y="0"/>
                </a:moveTo>
                <a:lnTo>
                  <a:pt x="0" y="160734"/>
                </a:lnTo>
                <a:lnTo>
                  <a:pt x="285750" y="160734"/>
                </a:lnTo>
                <a:lnTo>
                  <a:pt x="285750" y="0"/>
                </a:lnTo>
                <a:close/>
              </a:path>
            </a:pathLst>
          </a:custGeom>
          <a:solidFill>
            <a:srgbClr val="0E1D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7"/>
          <p:cNvSpPr txBox="1">
            <a:spLocks noGrp="1"/>
          </p:cNvSpPr>
          <p:nvPr>
            <p:ph type="title"/>
          </p:nvPr>
        </p:nvSpPr>
        <p:spPr>
          <a:xfrm>
            <a:off x="4395600" y="1513825"/>
            <a:ext cx="3573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درمورد من</a:t>
            </a:r>
            <a:endParaRPr/>
          </a:p>
        </p:txBody>
      </p:sp>
      <p:sp>
        <p:nvSpPr>
          <p:cNvPr id="304" name="Google Shape;304;p37"/>
          <p:cNvSpPr txBox="1">
            <a:spLocks noGrp="1"/>
          </p:cNvSpPr>
          <p:nvPr>
            <p:ph type="subTitle" idx="1"/>
          </p:nvPr>
        </p:nvSpPr>
        <p:spPr>
          <a:xfrm>
            <a:off x="4395600" y="2293775"/>
            <a:ext cx="3573600" cy="133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و کوچکترین سیاره در منظومه شمسی است - فقط کمی بزرگتر از ماه ماست. نام این سیاره هیچ ربطی به فلز مایع ندارد</a:t>
            </a:r>
            <a:endParaRPr dirty="0"/>
          </a:p>
        </p:txBody>
      </p:sp>
      <p:sp>
        <p:nvSpPr>
          <p:cNvPr id="305" name="Google Shape;305;p37"/>
          <p:cNvSpPr/>
          <p:nvPr/>
        </p:nvSpPr>
        <p:spPr>
          <a:xfrm rot="-5400000">
            <a:off x="6482058" y="-1990222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37"/>
          <p:cNvSpPr/>
          <p:nvPr/>
        </p:nvSpPr>
        <p:spPr>
          <a:xfrm rot="-5400000">
            <a:off x="7587396" y="-1648240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37"/>
          <p:cNvSpPr/>
          <p:nvPr/>
        </p:nvSpPr>
        <p:spPr>
          <a:xfrm rot="-5400000" flipH="1">
            <a:off x="6682621" y="2657235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37"/>
          <p:cNvSpPr/>
          <p:nvPr/>
        </p:nvSpPr>
        <p:spPr>
          <a:xfrm rot="-5400000" flipH="1">
            <a:off x="6827671" y="3051911"/>
            <a:ext cx="2274515" cy="4463304"/>
          </a:xfrm>
          <a:custGeom>
            <a:avLst/>
            <a:gdLst/>
            <a:ahLst/>
            <a:cxnLst/>
            <a:rect l="l" t="t" r="r" b="b"/>
            <a:pathLst>
              <a:path w="90555" h="177697" extrusionOk="0">
                <a:moveTo>
                  <a:pt x="90555" y="0"/>
                </a:moveTo>
                <a:lnTo>
                  <a:pt x="3072" y="115128"/>
                </a:lnTo>
                <a:cubicBezTo>
                  <a:pt x="228" y="118768"/>
                  <a:pt x="1" y="123887"/>
                  <a:pt x="2503" y="127755"/>
                </a:cubicBezTo>
                <a:lnTo>
                  <a:pt x="34243" y="177697"/>
                </a:lnTo>
                <a:lnTo>
                  <a:pt x="90555" y="177697"/>
                </a:lnTo>
                <a:lnTo>
                  <a:pt x="9055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8"/>
          <p:cNvSpPr txBox="1">
            <a:spLocks noGrp="1"/>
          </p:cNvSpPr>
          <p:nvPr>
            <p:ph type="title"/>
          </p:nvPr>
        </p:nvSpPr>
        <p:spPr>
          <a:xfrm>
            <a:off x="2846700" y="539500"/>
            <a:ext cx="3450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تجربه</a:t>
            </a:r>
            <a:endParaRPr/>
          </a:p>
        </p:txBody>
      </p:sp>
      <p:sp>
        <p:nvSpPr>
          <p:cNvPr id="314" name="Google Shape;314;p38"/>
          <p:cNvSpPr txBox="1">
            <a:spLocks noGrp="1"/>
          </p:cNvSpPr>
          <p:nvPr>
            <p:ph type="subTitle" idx="1"/>
          </p:nvPr>
        </p:nvSpPr>
        <p:spPr>
          <a:xfrm>
            <a:off x="865689" y="167530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2010-2012</a:t>
            </a:r>
            <a:endParaRPr/>
          </a:p>
        </p:txBody>
      </p:sp>
      <p:sp>
        <p:nvSpPr>
          <p:cNvPr id="315" name="Google Shape;315;p38"/>
          <p:cNvSpPr txBox="1">
            <a:spLocks noGrp="1"/>
          </p:cNvSpPr>
          <p:nvPr>
            <p:ph type="subTitle" idx="2"/>
          </p:nvPr>
        </p:nvSpPr>
        <p:spPr>
          <a:xfrm>
            <a:off x="865689" y="1983543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عطارد نزدیکترین سیاره به خورشید است</a:t>
            </a:r>
            <a:endParaRPr dirty="0"/>
          </a:p>
        </p:txBody>
      </p:sp>
      <p:sp>
        <p:nvSpPr>
          <p:cNvPr id="316" name="Google Shape;316;p38"/>
          <p:cNvSpPr txBox="1">
            <a:spLocks noGrp="1"/>
          </p:cNvSpPr>
          <p:nvPr>
            <p:ph type="subTitle" idx="3"/>
          </p:nvPr>
        </p:nvSpPr>
        <p:spPr>
          <a:xfrm>
            <a:off x="865689" y="311555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2015-2017</a:t>
            </a:r>
            <a:endParaRPr/>
          </a:p>
        </p:txBody>
      </p:sp>
      <p:sp>
        <p:nvSpPr>
          <p:cNvPr id="317" name="Google Shape;317;p38"/>
          <p:cNvSpPr txBox="1">
            <a:spLocks noGrp="1"/>
          </p:cNvSpPr>
          <p:nvPr>
            <p:ph type="subTitle" idx="4"/>
          </p:nvPr>
        </p:nvSpPr>
        <p:spPr>
          <a:xfrm>
            <a:off x="865689" y="3423804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مریخ با وجود قرمز بودن، مکان سردی است</a:t>
            </a:r>
            <a:endParaRPr dirty="0"/>
          </a:p>
        </p:txBody>
      </p:sp>
      <p:sp>
        <p:nvSpPr>
          <p:cNvPr id="318" name="Google Shape;318;p38"/>
          <p:cNvSpPr/>
          <p:nvPr/>
        </p:nvSpPr>
        <p:spPr>
          <a:xfrm rot="-1798251" flipH="1">
            <a:off x="3541645" y="1732990"/>
            <a:ext cx="1002243" cy="84687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rgbClr val="B526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8"/>
          <p:cNvSpPr/>
          <p:nvPr/>
        </p:nvSpPr>
        <p:spPr>
          <a:xfrm rot="-1798251" flipH="1">
            <a:off x="3541645" y="3173240"/>
            <a:ext cx="1002243" cy="84687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8"/>
          <p:cNvSpPr txBox="1">
            <a:spLocks noGrp="1"/>
          </p:cNvSpPr>
          <p:nvPr>
            <p:ph type="subTitle" idx="5"/>
          </p:nvPr>
        </p:nvSpPr>
        <p:spPr>
          <a:xfrm>
            <a:off x="5808711" y="167530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2013-2014</a:t>
            </a:r>
            <a:endParaRPr/>
          </a:p>
        </p:txBody>
      </p:sp>
      <p:sp>
        <p:nvSpPr>
          <p:cNvPr id="321" name="Google Shape;321;p38"/>
          <p:cNvSpPr txBox="1">
            <a:spLocks noGrp="1"/>
          </p:cNvSpPr>
          <p:nvPr>
            <p:ph type="subTitle" idx="6"/>
          </p:nvPr>
        </p:nvSpPr>
        <p:spPr>
          <a:xfrm>
            <a:off x="5808711" y="1983543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زهره نام زیبایی دارد، اما به طرز وحشتناکی گرم است</a:t>
            </a:r>
            <a:endParaRPr dirty="0"/>
          </a:p>
        </p:txBody>
      </p:sp>
      <p:sp>
        <p:nvSpPr>
          <p:cNvPr id="322" name="Google Shape;322;p38"/>
          <p:cNvSpPr txBox="1">
            <a:spLocks noGrp="1"/>
          </p:cNvSpPr>
          <p:nvPr>
            <p:ph type="subTitle" idx="7"/>
          </p:nvPr>
        </p:nvSpPr>
        <p:spPr>
          <a:xfrm>
            <a:off x="5808711" y="3115550"/>
            <a:ext cx="2469600" cy="23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2018-2019</a:t>
            </a:r>
            <a:endParaRPr/>
          </a:p>
        </p:txBody>
      </p:sp>
      <p:sp>
        <p:nvSpPr>
          <p:cNvPr id="323" name="Google Shape;323;p38"/>
          <p:cNvSpPr txBox="1">
            <a:spLocks noGrp="1"/>
          </p:cNvSpPr>
          <p:nvPr>
            <p:ph type="subTitle" idx="8"/>
          </p:nvPr>
        </p:nvSpPr>
        <p:spPr>
          <a:xfrm>
            <a:off x="5808711" y="3423804"/>
            <a:ext cx="24696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مشتری بزرگترین سیاره از همه آنهاست</a:t>
            </a:r>
            <a:endParaRPr dirty="0"/>
          </a:p>
        </p:txBody>
      </p:sp>
      <p:sp>
        <p:nvSpPr>
          <p:cNvPr id="324" name="Google Shape;324;p38"/>
          <p:cNvSpPr/>
          <p:nvPr/>
        </p:nvSpPr>
        <p:spPr>
          <a:xfrm rot="1798251">
            <a:off x="4599991" y="1732990"/>
            <a:ext cx="1002243" cy="84687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8"/>
          <p:cNvSpPr/>
          <p:nvPr/>
        </p:nvSpPr>
        <p:spPr>
          <a:xfrm rot="1798251">
            <a:off x="4599991" y="3173240"/>
            <a:ext cx="1002243" cy="846870"/>
          </a:xfrm>
          <a:custGeom>
            <a:avLst/>
            <a:gdLst/>
            <a:ahLst/>
            <a:cxnLst/>
            <a:rect l="l" t="t" r="r" b="b"/>
            <a:pathLst>
              <a:path w="141635" h="119678" extrusionOk="0">
                <a:moveTo>
                  <a:pt x="21729" y="0"/>
                </a:moveTo>
                <a:cubicBezTo>
                  <a:pt x="8419" y="0"/>
                  <a:pt x="1" y="14448"/>
                  <a:pt x="6713" y="26052"/>
                </a:cubicBezTo>
                <a:lnTo>
                  <a:pt x="55858" y="111032"/>
                </a:lnTo>
                <a:cubicBezTo>
                  <a:pt x="58930" y="116379"/>
                  <a:pt x="64618" y="119678"/>
                  <a:pt x="70875" y="119678"/>
                </a:cubicBezTo>
                <a:cubicBezTo>
                  <a:pt x="77018" y="119678"/>
                  <a:pt x="82706" y="116379"/>
                  <a:pt x="85777" y="111032"/>
                </a:cubicBezTo>
                <a:lnTo>
                  <a:pt x="134922" y="26052"/>
                </a:lnTo>
                <a:cubicBezTo>
                  <a:pt x="141634" y="14448"/>
                  <a:pt x="133216" y="0"/>
                  <a:pt x="119906" y="0"/>
                </a:cubicBezTo>
                <a:close/>
              </a:path>
            </a:pathLst>
          </a:custGeom>
          <a:solidFill>
            <a:srgbClr val="B526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8"/>
          <p:cNvSpPr txBox="1">
            <a:spLocks noGrp="1"/>
          </p:cNvSpPr>
          <p:nvPr>
            <p:ph type="title" idx="9"/>
          </p:nvPr>
        </p:nvSpPr>
        <p:spPr>
          <a:xfrm>
            <a:off x="3787766" y="186362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1</a:t>
            </a:r>
            <a:endParaRPr/>
          </a:p>
        </p:txBody>
      </p:sp>
      <p:sp>
        <p:nvSpPr>
          <p:cNvPr id="327" name="Google Shape;327;p38"/>
          <p:cNvSpPr txBox="1">
            <a:spLocks noGrp="1"/>
          </p:cNvSpPr>
          <p:nvPr>
            <p:ph type="title" idx="13"/>
          </p:nvPr>
        </p:nvSpPr>
        <p:spPr>
          <a:xfrm>
            <a:off x="3787766" y="330387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3</a:t>
            </a:r>
            <a:endParaRPr/>
          </a:p>
        </p:txBody>
      </p:sp>
      <p:sp>
        <p:nvSpPr>
          <p:cNvPr id="328" name="Google Shape;328;p38"/>
          <p:cNvSpPr txBox="1">
            <a:spLocks noGrp="1"/>
          </p:cNvSpPr>
          <p:nvPr>
            <p:ph type="title" idx="14"/>
          </p:nvPr>
        </p:nvSpPr>
        <p:spPr>
          <a:xfrm>
            <a:off x="4922312" y="330387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4</a:t>
            </a:r>
            <a:endParaRPr/>
          </a:p>
        </p:txBody>
      </p:sp>
      <p:sp>
        <p:nvSpPr>
          <p:cNvPr id="329" name="Google Shape;329;p38"/>
          <p:cNvSpPr txBox="1">
            <a:spLocks noGrp="1"/>
          </p:cNvSpPr>
          <p:nvPr>
            <p:ph type="title" idx="15"/>
          </p:nvPr>
        </p:nvSpPr>
        <p:spPr>
          <a:xfrm>
            <a:off x="4922312" y="1863625"/>
            <a:ext cx="357600" cy="4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9"/>
          <p:cNvSpPr txBox="1">
            <a:spLocks noGrp="1"/>
          </p:cNvSpPr>
          <p:nvPr>
            <p:ph type="body" idx="1"/>
          </p:nvPr>
        </p:nvSpPr>
        <p:spPr>
          <a:xfrm>
            <a:off x="4002374" y="479685"/>
            <a:ext cx="5141625" cy="1140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>
                <a:cs typeface="B Titr" panose="00000700000000000000" pitchFamily="2" charset="-78"/>
              </a:rPr>
              <a:t>یک تصویر ارزش هزار کلمه است</a:t>
            </a:r>
            <a:endParaRPr dirty="0">
              <a:cs typeface="B Titr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0"/>
          <p:cNvSpPr txBox="1">
            <a:spLocks noGrp="1"/>
          </p:cNvSpPr>
          <p:nvPr>
            <p:ph type="title"/>
          </p:nvPr>
        </p:nvSpPr>
        <p:spPr>
          <a:xfrm>
            <a:off x="2980925" y="539500"/>
            <a:ext cx="32409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/>
              <a:t>موقعیت شغلی 1</a:t>
            </a:r>
            <a:endParaRPr/>
          </a:p>
        </p:txBody>
      </p:sp>
      <p:cxnSp>
        <p:nvCxnSpPr>
          <p:cNvPr id="340" name="Google Shape;340;p40"/>
          <p:cNvCxnSpPr/>
          <p:nvPr/>
        </p:nvCxnSpPr>
        <p:spPr>
          <a:xfrm>
            <a:off x="3057125" y="2460900"/>
            <a:ext cx="3933000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1" name="Google Shape;341;p40"/>
          <p:cNvSpPr/>
          <p:nvPr/>
        </p:nvSpPr>
        <p:spPr>
          <a:xfrm rot="5400000">
            <a:off x="1371746" y="2291605"/>
            <a:ext cx="1406159" cy="1220100"/>
          </a:xfrm>
          <a:custGeom>
            <a:avLst/>
            <a:gdLst/>
            <a:ahLst/>
            <a:cxnLst/>
            <a:rect l="l" t="t" r="r" b="b"/>
            <a:pathLst>
              <a:path w="137994" h="119735" extrusionOk="0">
                <a:moveTo>
                  <a:pt x="67234" y="0"/>
                </a:moveTo>
                <a:cubicBezTo>
                  <a:pt x="61404" y="0"/>
                  <a:pt x="55573" y="2901"/>
                  <a:pt x="52217" y="8703"/>
                </a:cubicBezTo>
                <a:lnTo>
                  <a:pt x="3072" y="93797"/>
                </a:lnTo>
                <a:cubicBezTo>
                  <a:pt x="1" y="99144"/>
                  <a:pt x="1" y="105742"/>
                  <a:pt x="3072" y="111089"/>
                </a:cubicBezTo>
                <a:cubicBezTo>
                  <a:pt x="6258" y="116436"/>
                  <a:pt x="11946" y="119735"/>
                  <a:pt x="18089" y="119735"/>
                </a:cubicBezTo>
                <a:lnTo>
                  <a:pt x="116379" y="119735"/>
                </a:lnTo>
                <a:cubicBezTo>
                  <a:pt x="129689" y="119735"/>
                  <a:pt x="137994" y="105287"/>
                  <a:pt x="131396" y="93797"/>
                </a:cubicBezTo>
                <a:lnTo>
                  <a:pt x="82250" y="8703"/>
                </a:lnTo>
                <a:cubicBezTo>
                  <a:pt x="78894" y="2901"/>
                  <a:pt x="73064" y="0"/>
                  <a:pt x="672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2" name="Google Shape;342;p40"/>
          <p:cNvGrpSpPr/>
          <p:nvPr/>
        </p:nvGrpSpPr>
        <p:grpSpPr>
          <a:xfrm>
            <a:off x="1776661" y="2650853"/>
            <a:ext cx="341104" cy="501604"/>
            <a:chOff x="6939800" y="2710075"/>
            <a:chExt cx="197650" cy="290650"/>
          </a:xfrm>
        </p:grpSpPr>
        <p:sp>
          <p:nvSpPr>
            <p:cNvPr id="343" name="Google Shape;343;p40"/>
            <p:cNvSpPr/>
            <p:nvPr/>
          </p:nvSpPr>
          <p:spPr>
            <a:xfrm>
              <a:off x="6939800" y="2710075"/>
              <a:ext cx="197650" cy="290650"/>
            </a:xfrm>
            <a:custGeom>
              <a:avLst/>
              <a:gdLst/>
              <a:ahLst/>
              <a:cxnLst/>
              <a:rect l="l" t="t" r="r" b="b"/>
              <a:pathLst>
                <a:path w="7906" h="11626" extrusionOk="0">
                  <a:moveTo>
                    <a:pt x="4650" y="466"/>
                  </a:moveTo>
                  <a:cubicBezTo>
                    <a:pt x="4777" y="466"/>
                    <a:pt x="4883" y="571"/>
                    <a:pt x="4883" y="698"/>
                  </a:cubicBezTo>
                  <a:lnTo>
                    <a:pt x="4883" y="3488"/>
                  </a:lnTo>
                  <a:cubicBezTo>
                    <a:pt x="4883" y="3618"/>
                    <a:pt x="4777" y="3721"/>
                    <a:pt x="4650" y="3721"/>
                  </a:cubicBezTo>
                  <a:lnTo>
                    <a:pt x="3255" y="3721"/>
                  </a:lnTo>
                  <a:cubicBezTo>
                    <a:pt x="3125" y="3721"/>
                    <a:pt x="3023" y="3618"/>
                    <a:pt x="3023" y="3488"/>
                  </a:cubicBezTo>
                  <a:lnTo>
                    <a:pt x="3023" y="698"/>
                  </a:lnTo>
                  <a:cubicBezTo>
                    <a:pt x="3023" y="571"/>
                    <a:pt x="3125" y="466"/>
                    <a:pt x="3255" y="466"/>
                  </a:cubicBezTo>
                  <a:close/>
                  <a:moveTo>
                    <a:pt x="7208" y="2326"/>
                  </a:moveTo>
                  <a:cubicBezTo>
                    <a:pt x="7335" y="2326"/>
                    <a:pt x="7440" y="2431"/>
                    <a:pt x="7440" y="2558"/>
                  </a:cubicBezTo>
                  <a:lnTo>
                    <a:pt x="7440" y="10928"/>
                  </a:lnTo>
                  <a:cubicBezTo>
                    <a:pt x="7440" y="11059"/>
                    <a:pt x="7335" y="11161"/>
                    <a:pt x="7208" y="11161"/>
                  </a:cubicBezTo>
                  <a:lnTo>
                    <a:pt x="698" y="11161"/>
                  </a:lnTo>
                  <a:cubicBezTo>
                    <a:pt x="567" y="11161"/>
                    <a:pt x="465" y="11059"/>
                    <a:pt x="465" y="10928"/>
                  </a:cubicBezTo>
                  <a:lnTo>
                    <a:pt x="465" y="2558"/>
                  </a:lnTo>
                  <a:cubicBezTo>
                    <a:pt x="465" y="2431"/>
                    <a:pt x="567" y="2326"/>
                    <a:pt x="698" y="2326"/>
                  </a:cubicBezTo>
                  <a:lnTo>
                    <a:pt x="2558" y="2326"/>
                  </a:lnTo>
                  <a:lnTo>
                    <a:pt x="2558" y="3488"/>
                  </a:lnTo>
                  <a:cubicBezTo>
                    <a:pt x="2558" y="3873"/>
                    <a:pt x="2868" y="4186"/>
                    <a:pt x="3255" y="4186"/>
                  </a:cubicBezTo>
                  <a:lnTo>
                    <a:pt x="4650" y="4186"/>
                  </a:lnTo>
                  <a:cubicBezTo>
                    <a:pt x="5035" y="4186"/>
                    <a:pt x="5348" y="3873"/>
                    <a:pt x="5348" y="3488"/>
                  </a:cubicBezTo>
                  <a:lnTo>
                    <a:pt x="5348" y="2326"/>
                  </a:lnTo>
                  <a:close/>
                  <a:moveTo>
                    <a:pt x="3255" y="1"/>
                  </a:moveTo>
                  <a:cubicBezTo>
                    <a:pt x="2868" y="1"/>
                    <a:pt x="2558" y="314"/>
                    <a:pt x="2558" y="698"/>
                  </a:cubicBezTo>
                  <a:lnTo>
                    <a:pt x="2558" y="1861"/>
                  </a:lnTo>
                  <a:lnTo>
                    <a:pt x="698" y="1861"/>
                  </a:lnTo>
                  <a:cubicBezTo>
                    <a:pt x="310" y="1861"/>
                    <a:pt x="0" y="2174"/>
                    <a:pt x="0" y="2558"/>
                  </a:cubicBezTo>
                  <a:lnTo>
                    <a:pt x="0" y="10928"/>
                  </a:lnTo>
                  <a:cubicBezTo>
                    <a:pt x="0" y="11313"/>
                    <a:pt x="310" y="11626"/>
                    <a:pt x="698" y="11626"/>
                  </a:cubicBezTo>
                  <a:lnTo>
                    <a:pt x="7208" y="11626"/>
                  </a:lnTo>
                  <a:cubicBezTo>
                    <a:pt x="7592" y="11626"/>
                    <a:pt x="7905" y="11313"/>
                    <a:pt x="7905" y="10928"/>
                  </a:cubicBezTo>
                  <a:lnTo>
                    <a:pt x="7905" y="2558"/>
                  </a:lnTo>
                  <a:cubicBezTo>
                    <a:pt x="7905" y="2174"/>
                    <a:pt x="7592" y="1861"/>
                    <a:pt x="7208" y="1861"/>
                  </a:cubicBezTo>
                  <a:lnTo>
                    <a:pt x="5348" y="1861"/>
                  </a:lnTo>
                  <a:lnTo>
                    <a:pt x="5348" y="698"/>
                  </a:lnTo>
                  <a:cubicBezTo>
                    <a:pt x="5348" y="314"/>
                    <a:pt x="5035" y="1"/>
                    <a:pt x="46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7009550" y="2849550"/>
              <a:ext cx="60400" cy="58175"/>
            </a:xfrm>
            <a:custGeom>
              <a:avLst/>
              <a:gdLst/>
              <a:ahLst/>
              <a:cxnLst/>
              <a:rect l="l" t="t" r="r" b="b"/>
              <a:pathLst>
                <a:path w="2416" h="2327" extrusionOk="0">
                  <a:moveTo>
                    <a:pt x="1163" y="467"/>
                  </a:moveTo>
                  <a:cubicBezTo>
                    <a:pt x="1783" y="467"/>
                    <a:pt x="2093" y="1217"/>
                    <a:pt x="1656" y="1657"/>
                  </a:cubicBezTo>
                  <a:cubicBezTo>
                    <a:pt x="1513" y="1800"/>
                    <a:pt x="1338" y="1864"/>
                    <a:pt x="1166" y="1864"/>
                  </a:cubicBezTo>
                  <a:cubicBezTo>
                    <a:pt x="808" y="1864"/>
                    <a:pt x="465" y="1586"/>
                    <a:pt x="465" y="1164"/>
                  </a:cubicBezTo>
                  <a:cubicBezTo>
                    <a:pt x="465" y="780"/>
                    <a:pt x="775" y="467"/>
                    <a:pt x="1163" y="467"/>
                  </a:cubicBezTo>
                  <a:close/>
                  <a:moveTo>
                    <a:pt x="1171" y="0"/>
                  </a:moveTo>
                  <a:cubicBezTo>
                    <a:pt x="574" y="0"/>
                    <a:pt x="0" y="464"/>
                    <a:pt x="0" y="1164"/>
                  </a:cubicBezTo>
                  <a:cubicBezTo>
                    <a:pt x="0" y="1806"/>
                    <a:pt x="521" y="2327"/>
                    <a:pt x="1163" y="2327"/>
                  </a:cubicBezTo>
                  <a:cubicBezTo>
                    <a:pt x="1631" y="2327"/>
                    <a:pt x="2056" y="2045"/>
                    <a:pt x="2235" y="1611"/>
                  </a:cubicBezTo>
                  <a:cubicBezTo>
                    <a:pt x="2415" y="1177"/>
                    <a:pt x="2316" y="675"/>
                    <a:pt x="1984" y="343"/>
                  </a:cubicBezTo>
                  <a:cubicBezTo>
                    <a:pt x="1748" y="106"/>
                    <a:pt x="1457" y="0"/>
                    <a:pt x="11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6986300" y="2919325"/>
              <a:ext cx="104650" cy="34900"/>
            </a:xfrm>
            <a:custGeom>
              <a:avLst/>
              <a:gdLst/>
              <a:ahLst/>
              <a:cxnLst/>
              <a:rect l="l" t="t" r="r" b="b"/>
              <a:pathLst>
                <a:path w="4186" h="1396" extrusionOk="0">
                  <a:moveTo>
                    <a:pt x="3488" y="466"/>
                  </a:moveTo>
                  <a:cubicBezTo>
                    <a:pt x="3615" y="466"/>
                    <a:pt x="3720" y="571"/>
                    <a:pt x="3720" y="698"/>
                  </a:cubicBezTo>
                  <a:cubicBezTo>
                    <a:pt x="3720" y="829"/>
                    <a:pt x="3615" y="931"/>
                    <a:pt x="3488" y="931"/>
                  </a:cubicBezTo>
                  <a:lnTo>
                    <a:pt x="698" y="931"/>
                  </a:lnTo>
                  <a:cubicBezTo>
                    <a:pt x="568" y="931"/>
                    <a:pt x="465" y="829"/>
                    <a:pt x="465" y="698"/>
                  </a:cubicBezTo>
                  <a:cubicBezTo>
                    <a:pt x="465" y="571"/>
                    <a:pt x="568" y="466"/>
                    <a:pt x="698" y="466"/>
                  </a:cubicBezTo>
                  <a:close/>
                  <a:moveTo>
                    <a:pt x="698" y="1"/>
                  </a:moveTo>
                  <a:cubicBezTo>
                    <a:pt x="310" y="1"/>
                    <a:pt x="0" y="314"/>
                    <a:pt x="0" y="698"/>
                  </a:cubicBezTo>
                  <a:cubicBezTo>
                    <a:pt x="0" y="1083"/>
                    <a:pt x="310" y="1396"/>
                    <a:pt x="698" y="1396"/>
                  </a:cubicBezTo>
                  <a:lnTo>
                    <a:pt x="3488" y="1396"/>
                  </a:lnTo>
                  <a:cubicBezTo>
                    <a:pt x="3872" y="1396"/>
                    <a:pt x="4185" y="1083"/>
                    <a:pt x="4185" y="698"/>
                  </a:cubicBezTo>
                  <a:cubicBezTo>
                    <a:pt x="4185" y="314"/>
                    <a:pt x="3872" y="1"/>
                    <a:pt x="34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/>
                </a:solidFill>
              </a:endParaRPr>
            </a:p>
          </p:txBody>
        </p:sp>
      </p:grpSp>
      <p:sp>
        <p:nvSpPr>
          <p:cNvPr id="346" name="Google Shape;346;p40"/>
          <p:cNvSpPr txBox="1">
            <a:spLocks noGrp="1"/>
          </p:cNvSpPr>
          <p:nvPr>
            <p:ph type="subTitle" idx="1"/>
          </p:nvPr>
        </p:nvSpPr>
        <p:spPr>
          <a:xfrm>
            <a:off x="2980925" y="1898238"/>
            <a:ext cx="4009200" cy="50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2006-2010</a:t>
            </a:r>
            <a:endParaRPr dirty="0"/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b="1" dirty="0"/>
              <a:t>نام شرکت در اینجا</a:t>
            </a:r>
            <a:endParaRPr b="1" dirty="0"/>
          </a:p>
        </p:txBody>
      </p:sp>
      <p:sp>
        <p:nvSpPr>
          <p:cNvPr id="347" name="Google Shape;347;p40"/>
          <p:cNvSpPr txBox="1">
            <a:spLocks noGrp="1"/>
          </p:cNvSpPr>
          <p:nvPr>
            <p:ph type="subTitle" idx="2"/>
          </p:nvPr>
        </p:nvSpPr>
        <p:spPr>
          <a:xfrm>
            <a:off x="2980925" y="2598163"/>
            <a:ext cx="4009200" cy="15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" dirty="0"/>
              <a:t>عنوان شغل / موقعیت در اینجا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مسئولیت های خود را برای این شغل فهرست کنید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این را با نیازهای خود تطبیق دهید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سعی کنید آن را کوتاه نگه دارید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مستقیم به سر اصل مطلب بروید</a:t>
            </a:r>
            <a:endParaRPr dirty="0"/>
          </a:p>
          <a:p>
            <a:pPr marL="457200" lvl="0" indent="-317500" algn="ctr" rtl="1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a" dirty="0"/>
              <a:t>اطلاعات مهم را از قلم نیندازید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Economist CV by Slidesgo">
  <a:themeElements>
    <a:clrScheme name="Simple Light">
      <a:dk1>
        <a:srgbClr val="0E1D39"/>
      </a:dk1>
      <a:lt1>
        <a:srgbClr val="FFFFFF"/>
      </a:lt1>
      <a:dk2>
        <a:srgbClr val="F79324"/>
      </a:dk2>
      <a:lt2>
        <a:srgbClr val="622D57"/>
      </a:lt2>
      <a:accent1>
        <a:srgbClr val="0E1D39"/>
      </a:accent1>
      <a:accent2>
        <a:srgbClr val="F79324"/>
      </a:accent2>
      <a:accent3>
        <a:srgbClr val="622D57"/>
      </a:accent3>
      <a:accent4>
        <a:srgbClr val="B23363"/>
      </a:accent4>
      <a:accent5>
        <a:srgbClr val="DE5926"/>
      </a:accent5>
      <a:accent6>
        <a:srgbClr val="4F2249"/>
      </a:accent6>
      <a:hlink>
        <a:srgbClr val="0E1D3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905</Words>
  <Application>Microsoft Office PowerPoint</Application>
  <PresentationFormat>On-screen Show (16:9)</PresentationFormat>
  <Paragraphs>182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Aviny</vt:lpstr>
      <vt:lpstr>Livvic</vt:lpstr>
      <vt:lpstr>Nunito</vt:lpstr>
      <vt:lpstr>Oswald</vt:lpstr>
      <vt:lpstr>Oswald Regular</vt:lpstr>
      <vt:lpstr>Roboto</vt:lpstr>
      <vt:lpstr>Roboto Black</vt:lpstr>
      <vt:lpstr>Roboto Condensed Light</vt:lpstr>
      <vt:lpstr>Roboto Medium</vt:lpstr>
      <vt:lpstr>Sahel Black FD-WOL</vt:lpstr>
      <vt:lpstr>Vazir</vt:lpstr>
      <vt:lpstr>Economist CV by Slidesgo</vt:lpstr>
      <vt:lpstr>قالب پاورپوینت زیبا و شیک (رایگان) </vt:lpstr>
      <vt:lpstr>محتویات این الگو</vt:lpstr>
      <vt:lpstr>01</vt:lpstr>
      <vt:lpstr>PardWeb.ir</vt:lpstr>
      <vt:lpstr>بخش اول</vt:lpstr>
      <vt:lpstr>درمورد من</vt:lpstr>
      <vt:lpstr>تجربه</vt:lpstr>
      <vt:lpstr>PowerPoint Presentation</vt:lpstr>
      <vt:lpstr>موقعیت شغلی 1</vt:lpstr>
      <vt:lpstr>آنچه مرا متمایز می کند</vt:lpstr>
      <vt:lpstr>تحصیلات</vt:lpstr>
      <vt:lpstr>موسسه 1</vt:lpstr>
      <vt:lpstr>کار من</vt:lpstr>
      <vt:lpstr>این یک جدول است</vt:lpstr>
      <vt:lpstr>مهارت های ارتباطی</vt:lpstr>
      <vt:lpstr>کلمات فوق العاده</vt:lpstr>
      <vt:lpstr>مهارتهای فنی</vt:lpstr>
      <vt:lpstr>این یک نمودار است</vt:lpstr>
      <vt:lpstr>کار داوطلبانه</vt:lpstr>
      <vt:lpstr>درصدها</vt:lpstr>
      <vt:lpstr>478</vt:lpstr>
      <vt:lpstr>مهارت های کامپیوتری</vt:lpstr>
      <vt:lpstr>کار داوطلبانه</vt:lpstr>
      <vt:lpstr>سرگرمی های من</vt:lpstr>
      <vt:lpstr>رسانه ها</vt:lpstr>
      <vt:lpstr>مخاطب</vt:lpstr>
      <vt:lpstr>با تشکر!</vt:lpstr>
      <vt:lpstr>نمادهای جایگزین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قالب پاورپوینت زیبا و شیک</dc:title>
  <dc:creator>mehrdad</dc:creator>
  <cp:lastModifiedBy>pardweb p</cp:lastModifiedBy>
  <cp:revision>10</cp:revision>
  <dcterms:modified xsi:type="dcterms:W3CDTF">2024-08-03T04:33:48Z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427883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D9.0.2</vt:lpwstr>
  </property>
</Properties>
</file>