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65" r:id="rId2"/>
    <p:sldId id="266" r:id="rId3"/>
    <p:sldId id="277" r:id="rId4"/>
    <p:sldId id="258" r:id="rId5"/>
    <p:sldId id="278" r:id="rId6"/>
    <p:sldId id="271" r:id="rId7"/>
    <p:sldId id="281" r:id="rId8"/>
    <p:sldId id="272" r:id="rId9"/>
    <p:sldId id="282" r:id="rId10"/>
    <p:sldId id="273" r:id="rId11"/>
    <p:sldId id="284" r:id="rId12"/>
    <p:sldId id="274" r:id="rId13"/>
    <p:sldId id="286" r:id="rId14"/>
    <p:sldId id="275" r:id="rId15"/>
    <p:sldId id="276" r:id="rId16"/>
    <p:sldId id="288" r:id="rId17"/>
    <p:sldId id="289" r:id="rId18"/>
  </p:sldIdLst>
  <p:sldSz cx="12192000" cy="6858000"/>
  <p:notesSz cx="6858000" cy="9144000"/>
  <p:defaultTextStyle>
    <a:defPPr>
      <a:defRPr lang="e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E0E0E0"/>
    <a:srgbClr val="26262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651" autoAdjust="0"/>
    <p:restoredTop sz="94660"/>
  </p:normalViewPr>
  <p:slideViewPr>
    <p:cSldViewPr snapToGrid="0">
      <p:cViewPr varScale="1">
        <p:scale>
          <a:sx n="77" d="100"/>
          <a:sy n="77" d="100"/>
        </p:scale>
        <p:origin x="408" y="-250"/>
      </p:cViewPr>
      <p:guideLst/>
    </p:cSldViewPr>
  </p:slideViewPr>
  <p:notesTextViewPr>
    <p:cViewPr>
      <p:scale>
        <a:sx n="1" d="1"/>
        <a:sy n="1" d="1"/>
      </p:scale>
      <p:origin x="0" y="0"/>
    </p:cViewPr>
  </p:notesTextViewPr>
  <p:sorterViewPr>
    <p:cViewPr>
      <p:scale>
        <a:sx n="90" d="100"/>
        <a:sy n="90" d="100"/>
      </p:scale>
      <p:origin x="0" y="-2755"/>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 dirty="0"/>
              <a:t>Charts</a:t>
            </a:r>
            <a:endParaRPr lang="en-GB"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E7BA-42BE-B13F-3AA858F07E0D}"/>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E7BA-42BE-B13F-3AA858F07E0D}"/>
            </c:ext>
          </c:extLst>
        </c:ser>
        <c:ser>
          <c:idx val="2"/>
          <c:order val="2"/>
          <c:tx>
            <c:strRef>
              <c:f>Sheet1!$D$1</c:f>
              <c:strCache>
                <c:ptCount val="1"/>
                <c:pt idx="0">
                  <c:v>Series 3</c:v>
                </c:pt>
              </c:strCache>
            </c:strRef>
          </c:tx>
          <c:spPr>
            <a:solidFill>
              <a:schemeClr val="accent3"/>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E7BA-42BE-B13F-3AA858F07E0D}"/>
            </c:ext>
          </c:extLst>
        </c:ser>
        <c:dLbls>
          <c:showLegendKey val="0"/>
          <c:showVal val="0"/>
          <c:showCatName val="0"/>
          <c:showSerName val="0"/>
          <c:showPercent val="0"/>
          <c:showBubbleSize val="0"/>
        </c:dLbls>
        <c:gapWidth val="219"/>
        <c:overlap val="-27"/>
        <c:axId val="630780976"/>
        <c:axId val="630774736"/>
      </c:barChart>
      <c:catAx>
        <c:axId val="6307809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30774736"/>
        <c:crosses val="autoZero"/>
        <c:auto val="1"/>
        <c:lblAlgn val="ctr"/>
        <c:lblOffset val="100"/>
        <c:noMultiLvlLbl val="0"/>
      </c:catAx>
      <c:valAx>
        <c:axId val="6307747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307809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1D0E-4C96-B8B6-423058B8A76D}"/>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1D0E-4C96-B8B6-423058B8A76D}"/>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1D0E-4C96-B8B6-423058B8A76D}"/>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1D0E-4C96-B8B6-423058B8A76D}"/>
              </c:ext>
            </c:extLst>
          </c:dPt>
          <c:cat>
            <c:strRef>
              <c:f>Sheet1!$A$2:$A$5</c:f>
              <c:strCache>
                <c:ptCount val="4"/>
                <c:pt idx="0">
                  <c:v>1st Qtr</c:v>
                </c:pt>
                <c:pt idx="1">
                  <c:v>2nd Qtr</c:v>
                </c:pt>
                <c:pt idx="2">
                  <c:v>3rd Qtr</c:v>
                </c:pt>
                <c:pt idx="3">
                  <c:v>4th Qtr</c:v>
                </c:pt>
              </c:strCache>
            </c:strRef>
          </c:cat>
          <c:val>
            <c:numRef>
              <c:f>Sheet1!$B$2:$B$5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0-FB08-4539-9FF5-A159A3D2F818}"/>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_rels/data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image" Target="../media/image4.jpeg"/></Relationships>
</file>

<file path=ppt/diagrams/_rels/data3.xml.rels><?xml version="1.0" encoding="UTF-8" standalone="yes"?>
<Relationships xmlns="http://schemas.openxmlformats.org/package/2006/relationships"><Relationship Id="rId1" Type="http://schemas.openxmlformats.org/officeDocument/2006/relationships/hyperlink" Target="https://pardweb.ir/product-tag/thesis/" TargetMode="External"/></Relationships>
</file>

<file path=ppt/diagrams/_rels/drawing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image" Target="../media/image4.jpeg"/></Relationships>
</file>

<file path=ppt/diagrams/_rels/drawing3.xml.rels><?xml version="1.0" encoding="UTF-8" standalone="yes"?>
<Relationships xmlns="http://schemas.openxmlformats.org/package/2006/relationships"><Relationship Id="rId1" Type="http://schemas.openxmlformats.org/officeDocument/2006/relationships/hyperlink" Target="https://pardweb.ir/product-tag/thesis/" TargetMode="Externa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AC7D5A0-73B7-413A-BCCA-98ACFA02D089}" type="doc">
      <dgm:prSet loTypeId="urn:microsoft.com/office/officeart/2008/layout/AlternatingHexagons" loCatId="list" qsTypeId="urn:microsoft.com/office/officeart/2005/8/quickstyle/simple1" qsCatId="simple" csTypeId="urn:microsoft.com/office/officeart/2005/8/colors/colorful4" csCatId="colorful" phldr="1"/>
      <dgm:spPr/>
      <dgm:t>
        <a:bodyPr/>
        <a:lstStyle/>
        <a:p>
          <a:endParaRPr lang="en-GB"/>
        </a:p>
      </dgm:t>
    </dgm:pt>
    <dgm:pt modelId="{2EE121A3-AC25-4E40-AA49-3A64718D70F1}">
      <dgm:prSet/>
      <dgm:spPr/>
      <dgm:t>
        <a:bodyPr/>
        <a:lstStyle/>
        <a:p>
          <a:pPr algn="ctr" rtl="1"/>
          <a:r>
            <a:rPr lang="en" b="1" dirty="0"/>
            <a:t>Parde Web It is the association of creativity and innovation in the world of PowerPoint templates, the quality of products, special and unique support is one of the prominent features of Pared Web.</a:t>
          </a:r>
          <a:endParaRPr lang="en-GB" b="1" dirty="0"/>
        </a:p>
      </dgm:t>
    </dgm:pt>
    <dgm:pt modelId="{FC884C5C-B17D-4838-8682-C664D570EFBE}" type="parTrans" cxnId="{A4AFEFDA-4EAF-47C3-B3AD-B7107D2ED51E}">
      <dgm:prSet/>
      <dgm:spPr/>
      <dgm:t>
        <a:bodyPr/>
        <a:lstStyle/>
        <a:p>
          <a:pPr algn="ctr" rtl="1"/>
          <a:endParaRPr lang="en-GB" b="1"/>
        </a:p>
      </dgm:t>
    </dgm:pt>
    <dgm:pt modelId="{3E5AD7EC-186A-40A0-B37A-A86CA914C2C9}" type="sibTrans" cxnId="{A4AFEFDA-4EAF-47C3-B3AD-B7107D2ED51E}">
      <dgm:prSet/>
      <dgm:spPr/>
      <dgm:t>
        <a:bodyPr/>
        <a:lstStyle/>
        <a:p>
          <a:pPr algn="ctr" rtl="1"/>
          <a:endParaRPr lang="en-GB" b="1"/>
        </a:p>
      </dgm:t>
    </dgm:pt>
    <dgm:pt modelId="{574E0159-ABA6-4E0E-A170-AC3E570F8DFA}">
      <dgm:prSet/>
      <dgm:spPr/>
      <dgm:t>
        <a:bodyPr/>
        <a:lstStyle/>
        <a:p>
          <a:pPr algn="ctr" rtl="1"/>
          <a:r>
            <a:rPr lang="en" b="1" dirty="0"/>
            <a:t>We design PowerPoint templates and PowerPoint templates with interest to provide an audience-friendly presentation for students.</a:t>
          </a:r>
          <a:endParaRPr lang="en-GB" b="1" dirty="0"/>
        </a:p>
      </dgm:t>
    </dgm:pt>
    <dgm:pt modelId="{5F5E2DBE-6894-4A0B-B60E-A6084F9672C0}" type="parTrans" cxnId="{E32B016E-ED97-4007-B95B-B596EACDDDAB}">
      <dgm:prSet/>
      <dgm:spPr/>
      <dgm:t>
        <a:bodyPr/>
        <a:lstStyle/>
        <a:p>
          <a:pPr algn="ctr" rtl="1"/>
          <a:endParaRPr lang="en-GB" b="1"/>
        </a:p>
      </dgm:t>
    </dgm:pt>
    <dgm:pt modelId="{CDC4B37B-DADD-4AD5-9055-1514BC5E161B}" type="sibTrans" cxnId="{E32B016E-ED97-4007-B95B-B596EACDDDAB}">
      <dgm:prSet/>
      <dgm:spPr/>
      <dgm:t>
        <a:bodyPr/>
        <a:lstStyle/>
        <a:p>
          <a:pPr algn="ctr" rtl="1"/>
          <a:endParaRPr lang="en-GB" b="1"/>
        </a:p>
      </dgm:t>
    </dgm:pt>
    <dgm:pt modelId="{14538C01-15C4-45C9-BB94-29144F523B7E}" type="pres">
      <dgm:prSet presAssocID="{0AC7D5A0-73B7-413A-BCCA-98ACFA02D089}" presName="Name0" presStyleCnt="0">
        <dgm:presLayoutVars>
          <dgm:chMax/>
          <dgm:chPref/>
          <dgm:dir/>
          <dgm:animLvl val="lvl"/>
        </dgm:presLayoutVars>
      </dgm:prSet>
      <dgm:spPr/>
    </dgm:pt>
    <dgm:pt modelId="{AA794CF9-CA24-4F2A-A7A5-34D7C6EC251F}" type="pres">
      <dgm:prSet presAssocID="{2EE121A3-AC25-4E40-AA49-3A64718D70F1}" presName="composite" presStyleCnt="0"/>
      <dgm:spPr/>
    </dgm:pt>
    <dgm:pt modelId="{DF45E158-300D-4812-803E-D74EE67BD2A3}" type="pres">
      <dgm:prSet presAssocID="{2EE121A3-AC25-4E40-AA49-3A64718D70F1}" presName="Parent1" presStyleLbl="node1" presStyleIdx="0" presStyleCnt="4">
        <dgm:presLayoutVars>
          <dgm:chMax val="1"/>
          <dgm:chPref val="1"/>
          <dgm:bulletEnabled val="1"/>
        </dgm:presLayoutVars>
      </dgm:prSet>
      <dgm:spPr/>
    </dgm:pt>
    <dgm:pt modelId="{398EB62B-66F0-492A-ABC0-2692693DD1C7}" type="pres">
      <dgm:prSet presAssocID="{2EE121A3-AC25-4E40-AA49-3A64718D70F1}" presName="Childtext1" presStyleLbl="revTx" presStyleIdx="0" presStyleCnt="2">
        <dgm:presLayoutVars>
          <dgm:chMax val="0"/>
          <dgm:chPref val="0"/>
          <dgm:bulletEnabled val="1"/>
        </dgm:presLayoutVars>
      </dgm:prSet>
      <dgm:spPr/>
    </dgm:pt>
    <dgm:pt modelId="{B632F840-DC5C-4979-9F45-3983C7CCB6F2}" type="pres">
      <dgm:prSet presAssocID="{2EE121A3-AC25-4E40-AA49-3A64718D70F1}" presName="BalanceSpacing" presStyleCnt="0"/>
      <dgm:spPr/>
    </dgm:pt>
    <dgm:pt modelId="{47E42339-9DD9-4494-BD82-AA836E46AFB3}" type="pres">
      <dgm:prSet presAssocID="{2EE121A3-AC25-4E40-AA49-3A64718D70F1}" presName="BalanceSpacing1" presStyleCnt="0"/>
      <dgm:spPr/>
    </dgm:pt>
    <dgm:pt modelId="{3DC2810F-8D62-4A7C-8D85-3C464781323E}" type="pres">
      <dgm:prSet presAssocID="{3E5AD7EC-186A-40A0-B37A-A86CA914C2C9}" presName="Accent1Text" presStyleLbl="node1" presStyleIdx="1" presStyleCnt="4"/>
      <dgm:spPr/>
    </dgm:pt>
    <dgm:pt modelId="{18E06588-6256-4733-A9B6-15780B085606}" type="pres">
      <dgm:prSet presAssocID="{3E5AD7EC-186A-40A0-B37A-A86CA914C2C9}" presName="spaceBetweenRectangles" presStyleCnt="0"/>
      <dgm:spPr/>
    </dgm:pt>
    <dgm:pt modelId="{FA7B14F1-B95A-4374-AD43-CEDF885EA3EE}" type="pres">
      <dgm:prSet presAssocID="{574E0159-ABA6-4E0E-A170-AC3E570F8DFA}" presName="composite" presStyleCnt="0"/>
      <dgm:spPr/>
    </dgm:pt>
    <dgm:pt modelId="{B53ECC11-D0E5-4D14-9A5C-BE6E8A93CF4B}" type="pres">
      <dgm:prSet presAssocID="{574E0159-ABA6-4E0E-A170-AC3E570F8DFA}" presName="Parent1" presStyleLbl="node1" presStyleIdx="2" presStyleCnt="4">
        <dgm:presLayoutVars>
          <dgm:chMax val="1"/>
          <dgm:chPref val="1"/>
          <dgm:bulletEnabled val="1"/>
        </dgm:presLayoutVars>
      </dgm:prSet>
      <dgm:spPr/>
    </dgm:pt>
    <dgm:pt modelId="{9B8771D8-5169-4AD1-8738-63677054D880}" type="pres">
      <dgm:prSet presAssocID="{574E0159-ABA6-4E0E-A170-AC3E570F8DFA}" presName="Childtext1" presStyleLbl="revTx" presStyleIdx="1" presStyleCnt="2">
        <dgm:presLayoutVars>
          <dgm:chMax val="0"/>
          <dgm:chPref val="0"/>
          <dgm:bulletEnabled val="1"/>
        </dgm:presLayoutVars>
      </dgm:prSet>
      <dgm:spPr/>
    </dgm:pt>
    <dgm:pt modelId="{F68BCADB-6BB0-4778-897F-B50290105E6E}" type="pres">
      <dgm:prSet presAssocID="{574E0159-ABA6-4E0E-A170-AC3E570F8DFA}" presName="BalanceSpacing" presStyleCnt="0"/>
      <dgm:spPr/>
    </dgm:pt>
    <dgm:pt modelId="{AA485468-6BDE-4A1E-BFA5-9305775995BF}" type="pres">
      <dgm:prSet presAssocID="{574E0159-ABA6-4E0E-A170-AC3E570F8DFA}" presName="BalanceSpacing1" presStyleCnt="0"/>
      <dgm:spPr/>
    </dgm:pt>
    <dgm:pt modelId="{5F697140-7FD6-449C-8553-97DBC2D8B47A}" type="pres">
      <dgm:prSet presAssocID="{CDC4B37B-DADD-4AD5-9055-1514BC5E161B}" presName="Accent1Text" presStyleLbl="node1" presStyleIdx="3" presStyleCnt="4"/>
      <dgm:spPr/>
    </dgm:pt>
  </dgm:ptLst>
  <dgm:cxnLst>
    <dgm:cxn modelId="{CB3CEB5F-B952-45F9-BDBE-9E00DAEDE7DA}" type="presOf" srcId="{3E5AD7EC-186A-40A0-B37A-A86CA914C2C9}" destId="{3DC2810F-8D62-4A7C-8D85-3C464781323E}" srcOrd="0" destOrd="0" presId="urn:microsoft.com/office/officeart/2008/layout/AlternatingHexagons"/>
    <dgm:cxn modelId="{E32B016E-ED97-4007-B95B-B596EACDDDAB}" srcId="{0AC7D5A0-73B7-413A-BCCA-98ACFA02D089}" destId="{574E0159-ABA6-4E0E-A170-AC3E570F8DFA}" srcOrd="1" destOrd="0" parTransId="{5F5E2DBE-6894-4A0B-B60E-A6084F9672C0}" sibTransId="{CDC4B37B-DADD-4AD5-9055-1514BC5E161B}"/>
    <dgm:cxn modelId="{70ED7581-97E2-4759-868A-8D68D57B244A}" type="presOf" srcId="{CDC4B37B-DADD-4AD5-9055-1514BC5E161B}" destId="{5F697140-7FD6-449C-8553-97DBC2D8B47A}" srcOrd="0" destOrd="0" presId="urn:microsoft.com/office/officeart/2008/layout/AlternatingHexagons"/>
    <dgm:cxn modelId="{5582CEA8-40D3-444C-B4B4-F1BB531B5328}" type="presOf" srcId="{0AC7D5A0-73B7-413A-BCCA-98ACFA02D089}" destId="{14538C01-15C4-45C9-BB94-29144F523B7E}" srcOrd="0" destOrd="0" presId="urn:microsoft.com/office/officeart/2008/layout/AlternatingHexagons"/>
    <dgm:cxn modelId="{15106CB2-6C6C-4717-BE66-289785A2393D}" type="presOf" srcId="{2EE121A3-AC25-4E40-AA49-3A64718D70F1}" destId="{DF45E158-300D-4812-803E-D74EE67BD2A3}" srcOrd="0" destOrd="0" presId="urn:microsoft.com/office/officeart/2008/layout/AlternatingHexagons"/>
    <dgm:cxn modelId="{A4AFEFDA-4EAF-47C3-B3AD-B7107D2ED51E}" srcId="{0AC7D5A0-73B7-413A-BCCA-98ACFA02D089}" destId="{2EE121A3-AC25-4E40-AA49-3A64718D70F1}" srcOrd="0" destOrd="0" parTransId="{FC884C5C-B17D-4838-8682-C664D570EFBE}" sibTransId="{3E5AD7EC-186A-40A0-B37A-A86CA914C2C9}"/>
    <dgm:cxn modelId="{E435D0E4-4782-43EE-BF0D-E45CF40C2912}" type="presOf" srcId="{574E0159-ABA6-4E0E-A170-AC3E570F8DFA}" destId="{B53ECC11-D0E5-4D14-9A5C-BE6E8A93CF4B}" srcOrd="0" destOrd="0" presId="urn:microsoft.com/office/officeart/2008/layout/AlternatingHexagons"/>
    <dgm:cxn modelId="{AFAB0344-E5EB-4B70-879C-73C9008F1B4C}" type="presParOf" srcId="{14538C01-15C4-45C9-BB94-29144F523B7E}" destId="{AA794CF9-CA24-4F2A-A7A5-34D7C6EC251F}" srcOrd="0" destOrd="0" presId="urn:microsoft.com/office/officeart/2008/layout/AlternatingHexagons"/>
    <dgm:cxn modelId="{82A8E641-1EE4-41F6-BA8F-923BBBC55D97}" type="presParOf" srcId="{AA794CF9-CA24-4F2A-A7A5-34D7C6EC251F}" destId="{DF45E158-300D-4812-803E-D74EE67BD2A3}" srcOrd="0" destOrd="0" presId="urn:microsoft.com/office/officeart/2008/layout/AlternatingHexagons"/>
    <dgm:cxn modelId="{CAD0DA8A-15DD-4B66-861D-E6114278E26F}" type="presParOf" srcId="{AA794CF9-CA24-4F2A-A7A5-34D7C6EC251F}" destId="{398EB62B-66F0-492A-ABC0-2692693DD1C7}" srcOrd="1" destOrd="0" presId="urn:microsoft.com/office/officeart/2008/layout/AlternatingHexagons"/>
    <dgm:cxn modelId="{B27E853E-A191-440D-95A1-F0C15E041D8F}" type="presParOf" srcId="{AA794CF9-CA24-4F2A-A7A5-34D7C6EC251F}" destId="{B632F840-DC5C-4979-9F45-3983C7CCB6F2}" srcOrd="2" destOrd="0" presId="urn:microsoft.com/office/officeart/2008/layout/AlternatingHexagons"/>
    <dgm:cxn modelId="{B6D370CB-F81E-4619-8C75-00366E80BF1E}" type="presParOf" srcId="{AA794CF9-CA24-4F2A-A7A5-34D7C6EC251F}" destId="{47E42339-9DD9-4494-BD82-AA836E46AFB3}" srcOrd="3" destOrd="0" presId="urn:microsoft.com/office/officeart/2008/layout/AlternatingHexagons"/>
    <dgm:cxn modelId="{27346C17-FC01-4B8B-A481-8849EFFCA9F7}" type="presParOf" srcId="{AA794CF9-CA24-4F2A-A7A5-34D7C6EC251F}" destId="{3DC2810F-8D62-4A7C-8D85-3C464781323E}" srcOrd="4" destOrd="0" presId="urn:microsoft.com/office/officeart/2008/layout/AlternatingHexagons"/>
    <dgm:cxn modelId="{723011B1-CC5F-4334-B00D-4DBE965D013A}" type="presParOf" srcId="{14538C01-15C4-45C9-BB94-29144F523B7E}" destId="{18E06588-6256-4733-A9B6-15780B085606}" srcOrd="1" destOrd="0" presId="urn:microsoft.com/office/officeart/2008/layout/AlternatingHexagons"/>
    <dgm:cxn modelId="{F80AC7A3-06DD-42C1-B3E6-4EF1F61588BF}" type="presParOf" srcId="{14538C01-15C4-45C9-BB94-29144F523B7E}" destId="{FA7B14F1-B95A-4374-AD43-CEDF885EA3EE}" srcOrd="2" destOrd="0" presId="urn:microsoft.com/office/officeart/2008/layout/AlternatingHexagons"/>
    <dgm:cxn modelId="{D5B84BF7-FD84-4045-8040-3751A60E8415}" type="presParOf" srcId="{FA7B14F1-B95A-4374-AD43-CEDF885EA3EE}" destId="{B53ECC11-D0E5-4D14-9A5C-BE6E8A93CF4B}" srcOrd="0" destOrd="0" presId="urn:microsoft.com/office/officeart/2008/layout/AlternatingHexagons"/>
    <dgm:cxn modelId="{BA71817B-996E-47B1-9DC5-1F9E27BD2041}" type="presParOf" srcId="{FA7B14F1-B95A-4374-AD43-CEDF885EA3EE}" destId="{9B8771D8-5169-4AD1-8738-63677054D880}" srcOrd="1" destOrd="0" presId="urn:microsoft.com/office/officeart/2008/layout/AlternatingHexagons"/>
    <dgm:cxn modelId="{A4E4338B-29A5-462D-B928-B1E1970587A0}" type="presParOf" srcId="{FA7B14F1-B95A-4374-AD43-CEDF885EA3EE}" destId="{F68BCADB-6BB0-4778-897F-B50290105E6E}" srcOrd="2" destOrd="0" presId="urn:microsoft.com/office/officeart/2008/layout/AlternatingHexagons"/>
    <dgm:cxn modelId="{28835E74-8C84-4BB3-B827-912D521671FD}" type="presParOf" srcId="{FA7B14F1-B95A-4374-AD43-CEDF885EA3EE}" destId="{AA485468-6BDE-4A1E-BFA5-9305775995BF}" srcOrd="3" destOrd="0" presId="urn:microsoft.com/office/officeart/2008/layout/AlternatingHexagons"/>
    <dgm:cxn modelId="{44F9D297-77CA-4EC0-BAD4-F233CE05750E}" type="presParOf" srcId="{FA7B14F1-B95A-4374-AD43-CEDF885EA3EE}" destId="{5F697140-7FD6-449C-8553-97DBC2D8B47A}"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AC7D5A0-73B7-413A-BCCA-98ACFA02D089}" type="doc">
      <dgm:prSet loTypeId="urn:microsoft.com/office/officeart/2008/layout/AlternatingPictureBlocks" loCatId="list" qsTypeId="urn:microsoft.com/office/officeart/2005/8/quickstyle/simple1" qsCatId="simple" csTypeId="urn:microsoft.com/office/officeart/2005/8/colors/colorful4" csCatId="colorful" phldr="1"/>
      <dgm:spPr/>
      <dgm:t>
        <a:bodyPr/>
        <a:lstStyle/>
        <a:p>
          <a:endParaRPr lang="en-GB"/>
        </a:p>
      </dgm:t>
    </dgm:pt>
    <dgm:pt modelId="{2EE121A3-AC25-4E40-AA49-3A64718D70F1}">
      <dgm:prSet/>
      <dgm:spPr/>
      <dgm:t>
        <a:bodyPr/>
        <a:lstStyle/>
        <a:p>
          <a:pPr algn="r" rtl="1"/>
          <a:r>
            <a:rPr lang="en" dirty="0"/>
            <a:t>Our team is online almost 24 hours a day and we sincerely respond to your messages in Ita Telegram.</a:t>
          </a:r>
          <a:endParaRPr lang="en-GB" dirty="0"/>
        </a:p>
      </dgm:t>
    </dgm:pt>
    <dgm:pt modelId="{FC884C5C-B17D-4838-8682-C664D570EFBE}" type="parTrans" cxnId="{A4AFEFDA-4EAF-47C3-B3AD-B7107D2ED51E}">
      <dgm:prSet/>
      <dgm:spPr/>
      <dgm:t>
        <a:bodyPr/>
        <a:lstStyle/>
        <a:p>
          <a:pPr algn="r"/>
          <a:endParaRPr lang="en-GB"/>
        </a:p>
      </dgm:t>
    </dgm:pt>
    <dgm:pt modelId="{3E5AD7EC-186A-40A0-B37A-A86CA914C2C9}" type="sibTrans" cxnId="{A4AFEFDA-4EAF-47C3-B3AD-B7107D2ED51E}">
      <dgm:prSet/>
      <dgm:spPr/>
      <dgm:t>
        <a:bodyPr/>
        <a:lstStyle/>
        <a:p>
          <a:pPr algn="r"/>
          <a:endParaRPr lang="en-GB"/>
        </a:p>
      </dgm:t>
    </dgm:pt>
    <dgm:pt modelId="{6C1714A1-1414-4656-82F5-FE18B570D351}">
      <dgm:prSet/>
      <dgm:spPr/>
      <dgm:t>
        <a:bodyPr/>
        <a:lstStyle/>
        <a:p>
          <a:r>
            <a:rPr lang="en" dirty="0"/>
            <a:t>It is recommended to contact 09375988150 </a:t>
          </a:r>
          <a:r>
            <a:rPr lang="en" b="1" dirty="0"/>
            <a:t>to place an order for a theme for PowerPoint.</a:t>
          </a:r>
        </a:p>
      </dgm:t>
    </dgm:pt>
    <dgm:pt modelId="{D9EF8502-AF37-4CE7-8FC7-E587B9C9F587}" type="parTrans" cxnId="{9031E715-048E-44F8-9712-C44D068F9A95}">
      <dgm:prSet/>
      <dgm:spPr/>
      <dgm:t>
        <a:bodyPr/>
        <a:lstStyle/>
        <a:p>
          <a:endParaRPr lang="en-GB"/>
        </a:p>
      </dgm:t>
    </dgm:pt>
    <dgm:pt modelId="{5C358DE8-B58F-49CF-928F-26122941E02F}" type="sibTrans" cxnId="{9031E715-048E-44F8-9712-C44D068F9A95}">
      <dgm:prSet/>
      <dgm:spPr/>
      <dgm:t>
        <a:bodyPr/>
        <a:lstStyle/>
        <a:p>
          <a:endParaRPr lang="en-GB"/>
        </a:p>
      </dgm:t>
    </dgm:pt>
    <dgm:pt modelId="{2438C9CC-9E85-4D29-BB56-EDC85AA37254}" type="pres">
      <dgm:prSet presAssocID="{0AC7D5A0-73B7-413A-BCCA-98ACFA02D089}" presName="linearFlow" presStyleCnt="0">
        <dgm:presLayoutVars>
          <dgm:dir/>
          <dgm:resizeHandles val="exact"/>
        </dgm:presLayoutVars>
      </dgm:prSet>
      <dgm:spPr/>
    </dgm:pt>
    <dgm:pt modelId="{BE862CC5-421D-478F-9978-631F1BC72611}" type="pres">
      <dgm:prSet presAssocID="{2EE121A3-AC25-4E40-AA49-3A64718D70F1}" presName="comp" presStyleCnt="0"/>
      <dgm:spPr/>
    </dgm:pt>
    <dgm:pt modelId="{85C232C6-7FFC-4EE1-BFE1-4E628CBBC67A}" type="pres">
      <dgm:prSet presAssocID="{2EE121A3-AC25-4E40-AA49-3A64718D70F1}" presName="rect2" presStyleLbl="node1" presStyleIdx="0" presStyleCnt="2">
        <dgm:presLayoutVars>
          <dgm:bulletEnabled val="1"/>
        </dgm:presLayoutVars>
      </dgm:prSet>
      <dgm:spPr/>
    </dgm:pt>
    <dgm:pt modelId="{3B123282-FCDF-4D53-8537-C5ED6B4B5376}" type="pres">
      <dgm:prSet presAssocID="{2EE121A3-AC25-4E40-AA49-3A64718D70F1}" presName="rect1" presStyleLbl="lnNode1" presStyleIdx="0" presStyleCnt="2"/>
      <dgm:spPr>
        <a:blipFill>
          <a:blip xmlns:r="http://schemas.openxmlformats.org/officeDocument/2006/relationships" r:embed="rId1" cstate="email">
            <a:extLst>
              <a:ext uri="{28A0092B-C50C-407E-A947-70E740481C1C}">
                <a14:useLocalDpi xmlns:a14="http://schemas.microsoft.com/office/drawing/2010/main"/>
              </a:ext>
            </a:extLst>
          </a:blip>
          <a:srcRect/>
          <a:stretch>
            <a:fillRect/>
          </a:stretch>
        </a:blipFill>
      </dgm:spPr>
    </dgm:pt>
    <dgm:pt modelId="{BFE49EB8-D439-45AF-8C8E-08C6072D9B42}" type="pres">
      <dgm:prSet presAssocID="{3E5AD7EC-186A-40A0-B37A-A86CA914C2C9}" presName="sibTrans" presStyleCnt="0"/>
      <dgm:spPr/>
    </dgm:pt>
    <dgm:pt modelId="{AD78457C-82E4-4014-8CB4-915CBB63EB4B}" type="pres">
      <dgm:prSet presAssocID="{6C1714A1-1414-4656-82F5-FE18B570D351}" presName="comp" presStyleCnt="0"/>
      <dgm:spPr/>
    </dgm:pt>
    <dgm:pt modelId="{2F4408E7-42EE-4498-B271-F7C1DEC390B3}" type="pres">
      <dgm:prSet presAssocID="{6C1714A1-1414-4656-82F5-FE18B570D351}" presName="rect2" presStyleLbl="node1" presStyleIdx="1" presStyleCnt="2">
        <dgm:presLayoutVars>
          <dgm:bulletEnabled val="1"/>
        </dgm:presLayoutVars>
      </dgm:prSet>
      <dgm:spPr/>
    </dgm:pt>
    <dgm:pt modelId="{0465E254-EA63-484E-AFC5-C4890122F132}" type="pres">
      <dgm:prSet presAssocID="{6C1714A1-1414-4656-82F5-FE18B570D351}" presName="rect1" presStyleLbl="lnNode1" presStyleIdx="1" presStyleCnt="2"/>
      <dgm:spPr>
        <a:blipFill>
          <a:blip xmlns:r="http://schemas.openxmlformats.org/officeDocument/2006/relationships" r:embed="rId2" cstate="email">
            <a:extLst>
              <a:ext uri="{28A0092B-C50C-407E-A947-70E740481C1C}">
                <a14:useLocalDpi xmlns:a14="http://schemas.microsoft.com/office/drawing/2010/main"/>
              </a:ext>
            </a:extLst>
          </a:blip>
          <a:srcRect/>
          <a:stretch>
            <a:fillRect/>
          </a:stretch>
        </a:blipFill>
      </dgm:spPr>
    </dgm:pt>
  </dgm:ptLst>
  <dgm:cxnLst>
    <dgm:cxn modelId="{9031E715-048E-44F8-9712-C44D068F9A95}" srcId="{0AC7D5A0-73B7-413A-BCCA-98ACFA02D089}" destId="{6C1714A1-1414-4656-82F5-FE18B570D351}" srcOrd="1" destOrd="0" parTransId="{D9EF8502-AF37-4CE7-8FC7-E587B9C9F587}" sibTransId="{5C358DE8-B58F-49CF-928F-26122941E02F}"/>
    <dgm:cxn modelId="{66AF766E-3688-4BDD-89D8-D30FBAD90E3A}" type="presOf" srcId="{6C1714A1-1414-4656-82F5-FE18B570D351}" destId="{2F4408E7-42EE-4498-B271-F7C1DEC390B3}" srcOrd="0" destOrd="0" presId="urn:microsoft.com/office/officeart/2008/layout/AlternatingPictureBlocks"/>
    <dgm:cxn modelId="{2D467F74-B2B2-43C0-BC23-FEBCD527A178}" type="presOf" srcId="{2EE121A3-AC25-4E40-AA49-3A64718D70F1}" destId="{85C232C6-7FFC-4EE1-BFE1-4E628CBBC67A}" srcOrd="0" destOrd="0" presId="urn:microsoft.com/office/officeart/2008/layout/AlternatingPictureBlocks"/>
    <dgm:cxn modelId="{BBC72991-8B77-4A15-BD36-C449EB929150}" type="presOf" srcId="{0AC7D5A0-73B7-413A-BCCA-98ACFA02D089}" destId="{2438C9CC-9E85-4D29-BB56-EDC85AA37254}" srcOrd="0" destOrd="0" presId="urn:microsoft.com/office/officeart/2008/layout/AlternatingPictureBlocks"/>
    <dgm:cxn modelId="{A4AFEFDA-4EAF-47C3-B3AD-B7107D2ED51E}" srcId="{0AC7D5A0-73B7-413A-BCCA-98ACFA02D089}" destId="{2EE121A3-AC25-4E40-AA49-3A64718D70F1}" srcOrd="0" destOrd="0" parTransId="{FC884C5C-B17D-4838-8682-C664D570EFBE}" sibTransId="{3E5AD7EC-186A-40A0-B37A-A86CA914C2C9}"/>
    <dgm:cxn modelId="{86599F7F-A582-4972-A383-5C4CEE9E4535}" type="presParOf" srcId="{2438C9CC-9E85-4D29-BB56-EDC85AA37254}" destId="{BE862CC5-421D-478F-9978-631F1BC72611}" srcOrd="0" destOrd="0" presId="urn:microsoft.com/office/officeart/2008/layout/AlternatingPictureBlocks"/>
    <dgm:cxn modelId="{01486A0F-03AD-4A3A-B697-4667273BFDAF}" type="presParOf" srcId="{BE862CC5-421D-478F-9978-631F1BC72611}" destId="{85C232C6-7FFC-4EE1-BFE1-4E628CBBC67A}" srcOrd="0" destOrd="0" presId="urn:microsoft.com/office/officeart/2008/layout/AlternatingPictureBlocks"/>
    <dgm:cxn modelId="{A38D81EC-C233-4869-8CC8-B21226456D50}" type="presParOf" srcId="{BE862CC5-421D-478F-9978-631F1BC72611}" destId="{3B123282-FCDF-4D53-8537-C5ED6B4B5376}" srcOrd="1" destOrd="0" presId="urn:microsoft.com/office/officeart/2008/layout/AlternatingPictureBlocks"/>
    <dgm:cxn modelId="{56E44833-BDB7-4257-A7DD-984BD45D2135}" type="presParOf" srcId="{2438C9CC-9E85-4D29-BB56-EDC85AA37254}" destId="{BFE49EB8-D439-45AF-8C8E-08C6072D9B42}" srcOrd="1" destOrd="0" presId="urn:microsoft.com/office/officeart/2008/layout/AlternatingPictureBlocks"/>
    <dgm:cxn modelId="{DF3DFDC6-AB3D-4E0D-8271-E417F00666E8}" type="presParOf" srcId="{2438C9CC-9E85-4D29-BB56-EDC85AA37254}" destId="{AD78457C-82E4-4014-8CB4-915CBB63EB4B}" srcOrd="2" destOrd="0" presId="urn:microsoft.com/office/officeart/2008/layout/AlternatingPictureBlocks"/>
    <dgm:cxn modelId="{FE3757B9-DF86-42F3-8068-17E883DD6DAA}" type="presParOf" srcId="{AD78457C-82E4-4014-8CB4-915CBB63EB4B}" destId="{2F4408E7-42EE-4498-B271-F7C1DEC390B3}" srcOrd="0" destOrd="0" presId="urn:microsoft.com/office/officeart/2008/layout/AlternatingPictureBlocks"/>
    <dgm:cxn modelId="{728BED22-F9A6-44FE-A3B1-0861F41EF9FA}" type="presParOf" srcId="{AD78457C-82E4-4014-8CB4-915CBB63EB4B}" destId="{0465E254-EA63-484E-AFC5-C4890122F132}" srcOrd="1" destOrd="0" presId="urn:microsoft.com/office/officeart/2008/layout/AlternatingPictureBlock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AC7D5A0-73B7-413A-BCCA-98ACFA02D089}" type="doc">
      <dgm:prSet loTypeId="urn:microsoft.com/office/officeart/2005/8/layout/pyramid2" loCatId="list" qsTypeId="urn:microsoft.com/office/officeart/2005/8/quickstyle/simple1" qsCatId="simple" csTypeId="urn:microsoft.com/office/officeart/2005/8/colors/accent2_2" csCatId="accent2" phldr="1"/>
      <dgm:spPr/>
      <dgm:t>
        <a:bodyPr/>
        <a:lstStyle/>
        <a:p>
          <a:endParaRPr lang="en-GB"/>
        </a:p>
      </dgm:t>
    </dgm:pt>
    <dgm:pt modelId="{2EE121A3-AC25-4E40-AA49-3A64718D70F1}">
      <dgm:prSet/>
      <dgm:spPr/>
      <dgm:t>
        <a:bodyPr/>
        <a:lstStyle/>
        <a:p>
          <a:pPr algn="l" rtl="0"/>
          <a:r>
            <a:rPr lang="en" b="1" dirty="0"/>
            <a:t>The best PowerPoint templates 2024</a:t>
          </a:r>
          <a:endParaRPr lang="fa-IR" b="1" dirty="0"/>
        </a:p>
        <a:p>
          <a:pPr algn="l" rtl="0"/>
          <a:r>
            <a:rPr lang="en" dirty="0"/>
            <a:t>The newest and most up-to-date PowerPoint format for thesis defense, proposal, doctoral and master's thesis</a:t>
          </a:r>
        </a:p>
        <a:p>
          <a:pPr algn="l" rtl="0"/>
          <a:r>
            <a:rPr lang="en" dirty="0">
              <a:hlinkClick xmlns:r="http://schemas.openxmlformats.org/officeDocument/2006/relationships" r:id="rId1"/>
            </a:rPr>
            <a:t>view all</a:t>
          </a:r>
          <a:endParaRPr lang="en-GB" dirty="0"/>
        </a:p>
      </dgm:t>
    </dgm:pt>
    <dgm:pt modelId="{FC884C5C-B17D-4838-8682-C664D570EFBE}" type="parTrans" cxnId="{A4AFEFDA-4EAF-47C3-B3AD-B7107D2ED51E}">
      <dgm:prSet/>
      <dgm:spPr/>
      <dgm:t>
        <a:bodyPr/>
        <a:lstStyle/>
        <a:p>
          <a:pPr algn="l" rtl="0"/>
          <a:endParaRPr lang="en-GB"/>
        </a:p>
      </dgm:t>
    </dgm:pt>
    <dgm:pt modelId="{3E5AD7EC-186A-40A0-B37A-A86CA914C2C9}" type="sibTrans" cxnId="{A4AFEFDA-4EAF-47C3-B3AD-B7107D2ED51E}">
      <dgm:prSet/>
      <dgm:spPr/>
      <dgm:t>
        <a:bodyPr/>
        <a:lstStyle/>
        <a:p>
          <a:pPr algn="l" rtl="0"/>
          <a:endParaRPr lang="en-GB"/>
        </a:p>
      </dgm:t>
    </dgm:pt>
    <dgm:pt modelId="{574E0159-ABA6-4E0E-A170-AC3E570F8DFA}">
      <dgm:prSet/>
      <dgm:spPr/>
      <dgm:t>
        <a:bodyPr/>
        <a:lstStyle/>
        <a:p>
          <a:pPr algn="l" rtl="0"/>
          <a:r>
            <a:rPr lang="en" dirty="0"/>
            <a:t>Newer articles</a:t>
          </a:r>
          <a:endParaRPr lang="en-GB" dirty="0"/>
        </a:p>
        <a:p>
          <a:pPr algn="l" rtl="0"/>
          <a:endParaRPr lang="en-GB" dirty="0"/>
        </a:p>
        <a:p>
          <a:pPr algn="l" rtl="0"/>
          <a:r>
            <a:rPr lang="en" dirty="0"/>
            <a:t>In Pard Blog, you can read and download a collection of free materials for PowerPoint presentation, including Persian fonts, Bag Grand Bismillah and free for PowerPoint, free PowerPoint themes in 2023, and ready texts for appreciation and thanks in PowerPoint.</a:t>
          </a:r>
          <a:endParaRPr lang="en-GB" dirty="0"/>
        </a:p>
      </dgm:t>
    </dgm:pt>
    <dgm:pt modelId="{5F5E2DBE-6894-4A0B-B60E-A6084F9672C0}" type="parTrans" cxnId="{E32B016E-ED97-4007-B95B-B596EACDDDAB}">
      <dgm:prSet/>
      <dgm:spPr/>
      <dgm:t>
        <a:bodyPr/>
        <a:lstStyle/>
        <a:p>
          <a:pPr algn="l" rtl="0"/>
          <a:endParaRPr lang="en-GB"/>
        </a:p>
      </dgm:t>
    </dgm:pt>
    <dgm:pt modelId="{CDC4B37B-DADD-4AD5-9055-1514BC5E161B}" type="sibTrans" cxnId="{E32B016E-ED97-4007-B95B-B596EACDDDAB}">
      <dgm:prSet/>
      <dgm:spPr/>
      <dgm:t>
        <a:bodyPr/>
        <a:lstStyle/>
        <a:p>
          <a:pPr algn="l" rtl="0"/>
          <a:endParaRPr lang="en-GB"/>
        </a:p>
      </dgm:t>
    </dgm:pt>
    <dgm:pt modelId="{41B40EE6-60F3-44A9-85DE-D72F239CA282}" type="pres">
      <dgm:prSet presAssocID="{0AC7D5A0-73B7-413A-BCCA-98ACFA02D089}" presName="compositeShape" presStyleCnt="0">
        <dgm:presLayoutVars>
          <dgm:dir/>
          <dgm:resizeHandles/>
        </dgm:presLayoutVars>
      </dgm:prSet>
      <dgm:spPr/>
    </dgm:pt>
    <dgm:pt modelId="{D9C1A542-3C67-4BC9-AD7C-7FADF81060DC}" type="pres">
      <dgm:prSet presAssocID="{0AC7D5A0-73B7-413A-BCCA-98ACFA02D089}" presName="pyramid" presStyleLbl="node1" presStyleIdx="0" presStyleCnt="1"/>
      <dgm:spPr/>
    </dgm:pt>
    <dgm:pt modelId="{0B42829C-FED4-446B-A918-1827F4404F38}" type="pres">
      <dgm:prSet presAssocID="{0AC7D5A0-73B7-413A-BCCA-98ACFA02D089}" presName="theList" presStyleCnt="0"/>
      <dgm:spPr/>
    </dgm:pt>
    <dgm:pt modelId="{0A4553B5-961C-4B46-93AA-267B0C6F3959}" type="pres">
      <dgm:prSet presAssocID="{2EE121A3-AC25-4E40-AA49-3A64718D70F1}" presName="aNode" presStyleLbl="fgAcc1" presStyleIdx="0" presStyleCnt="2">
        <dgm:presLayoutVars>
          <dgm:bulletEnabled val="1"/>
        </dgm:presLayoutVars>
      </dgm:prSet>
      <dgm:spPr/>
    </dgm:pt>
    <dgm:pt modelId="{C8FC16E2-95B9-4669-B649-2EC8F5ACFB84}" type="pres">
      <dgm:prSet presAssocID="{2EE121A3-AC25-4E40-AA49-3A64718D70F1}" presName="aSpace" presStyleCnt="0"/>
      <dgm:spPr/>
    </dgm:pt>
    <dgm:pt modelId="{829A6503-06AA-4B1F-BA97-8390F30E9F62}" type="pres">
      <dgm:prSet presAssocID="{574E0159-ABA6-4E0E-A170-AC3E570F8DFA}" presName="aNode" presStyleLbl="fgAcc1" presStyleIdx="1" presStyleCnt="2">
        <dgm:presLayoutVars>
          <dgm:bulletEnabled val="1"/>
        </dgm:presLayoutVars>
      </dgm:prSet>
      <dgm:spPr/>
    </dgm:pt>
    <dgm:pt modelId="{A3ACA99D-6E2B-4D96-A359-8A4B025DFA70}" type="pres">
      <dgm:prSet presAssocID="{574E0159-ABA6-4E0E-A170-AC3E570F8DFA}" presName="aSpace" presStyleCnt="0"/>
      <dgm:spPr/>
    </dgm:pt>
  </dgm:ptLst>
  <dgm:cxnLst>
    <dgm:cxn modelId="{E26B1F2A-B52A-49DB-AC54-17EFE1E091C5}" type="presOf" srcId="{2EE121A3-AC25-4E40-AA49-3A64718D70F1}" destId="{0A4553B5-961C-4B46-93AA-267B0C6F3959}" srcOrd="0" destOrd="0" presId="urn:microsoft.com/office/officeart/2005/8/layout/pyramid2"/>
    <dgm:cxn modelId="{F7851438-1892-4D23-98DE-AFA5DE3D8476}" type="presOf" srcId="{0AC7D5A0-73B7-413A-BCCA-98ACFA02D089}" destId="{41B40EE6-60F3-44A9-85DE-D72F239CA282}" srcOrd="0" destOrd="0" presId="urn:microsoft.com/office/officeart/2005/8/layout/pyramid2"/>
    <dgm:cxn modelId="{5D2CA563-7E93-4ACD-B136-94C8E1288914}" type="presOf" srcId="{574E0159-ABA6-4E0E-A170-AC3E570F8DFA}" destId="{829A6503-06AA-4B1F-BA97-8390F30E9F62}" srcOrd="0" destOrd="0" presId="urn:microsoft.com/office/officeart/2005/8/layout/pyramid2"/>
    <dgm:cxn modelId="{E32B016E-ED97-4007-B95B-B596EACDDDAB}" srcId="{0AC7D5A0-73B7-413A-BCCA-98ACFA02D089}" destId="{574E0159-ABA6-4E0E-A170-AC3E570F8DFA}" srcOrd="1" destOrd="0" parTransId="{5F5E2DBE-6894-4A0B-B60E-A6084F9672C0}" sibTransId="{CDC4B37B-DADD-4AD5-9055-1514BC5E161B}"/>
    <dgm:cxn modelId="{A4AFEFDA-4EAF-47C3-B3AD-B7107D2ED51E}" srcId="{0AC7D5A0-73B7-413A-BCCA-98ACFA02D089}" destId="{2EE121A3-AC25-4E40-AA49-3A64718D70F1}" srcOrd="0" destOrd="0" parTransId="{FC884C5C-B17D-4838-8682-C664D570EFBE}" sibTransId="{3E5AD7EC-186A-40A0-B37A-A86CA914C2C9}"/>
    <dgm:cxn modelId="{95B6B2EF-A653-480D-A07C-8CC96F5DA304}" type="presParOf" srcId="{41B40EE6-60F3-44A9-85DE-D72F239CA282}" destId="{D9C1A542-3C67-4BC9-AD7C-7FADF81060DC}" srcOrd="0" destOrd="0" presId="urn:microsoft.com/office/officeart/2005/8/layout/pyramid2"/>
    <dgm:cxn modelId="{92D009D4-575F-4EE9-9C32-98EA0DC19211}" type="presParOf" srcId="{41B40EE6-60F3-44A9-85DE-D72F239CA282}" destId="{0B42829C-FED4-446B-A918-1827F4404F38}" srcOrd="1" destOrd="0" presId="urn:microsoft.com/office/officeart/2005/8/layout/pyramid2"/>
    <dgm:cxn modelId="{A9B8886B-FA43-48B5-A1CA-801705F22882}" type="presParOf" srcId="{0B42829C-FED4-446B-A918-1827F4404F38}" destId="{0A4553B5-961C-4B46-93AA-267B0C6F3959}" srcOrd="0" destOrd="0" presId="urn:microsoft.com/office/officeart/2005/8/layout/pyramid2"/>
    <dgm:cxn modelId="{B0CB9D27-9F1D-4152-86E1-FDEEA07D2250}" type="presParOf" srcId="{0B42829C-FED4-446B-A918-1827F4404F38}" destId="{C8FC16E2-95B9-4669-B649-2EC8F5ACFB84}" srcOrd="1" destOrd="0" presId="urn:microsoft.com/office/officeart/2005/8/layout/pyramid2"/>
    <dgm:cxn modelId="{EA8128AD-6C18-443B-AC94-A0B354961BD1}" type="presParOf" srcId="{0B42829C-FED4-446B-A918-1827F4404F38}" destId="{829A6503-06AA-4B1F-BA97-8390F30E9F62}" srcOrd="2" destOrd="0" presId="urn:microsoft.com/office/officeart/2005/8/layout/pyramid2"/>
    <dgm:cxn modelId="{70DF28FF-3C6E-441B-84AF-CBE37C8E4FD9}" type="presParOf" srcId="{0B42829C-FED4-446B-A918-1827F4404F38}" destId="{A3ACA99D-6E2B-4D96-A359-8A4B025DFA70}" srcOrd="3"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7FEE3E5-5425-4A69-8489-70348597DD0E}"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lang="en-GB"/>
        </a:p>
      </dgm:t>
    </dgm:pt>
    <dgm:pt modelId="{4EF78161-600F-48B1-B114-56A20DC4AAD4}">
      <dgm:prSet/>
      <dgm:spPr/>
      <dgm:t>
        <a:bodyPr/>
        <a:lstStyle/>
        <a:p>
          <a:r>
            <a:rPr lang="en" dirty="0"/>
            <a:t>Pard Web reference for downloading PowerPoint themes and templates </a:t>
          </a:r>
          <a:br>
            <a:rPr lang="fa-IR" dirty="0"/>
          </a:br>
          <a:r>
            <a:rPr lang="en" dirty="0"/>
            <a:t>Experience the best presentation in your speech with us.</a:t>
          </a:r>
          <a:endParaRPr lang="en-GB" dirty="0"/>
        </a:p>
      </dgm:t>
    </dgm:pt>
    <dgm:pt modelId="{404A3F89-4CF9-4C3A-8BD3-498C322CFA4D}" type="parTrans" cxnId="{7E897874-9313-4891-86A2-AF904B1042BE}">
      <dgm:prSet/>
      <dgm:spPr/>
      <dgm:t>
        <a:bodyPr/>
        <a:lstStyle/>
        <a:p>
          <a:endParaRPr lang="en-GB"/>
        </a:p>
      </dgm:t>
    </dgm:pt>
    <dgm:pt modelId="{754543DD-4439-402D-B514-2E9C14134591}" type="sibTrans" cxnId="{7E897874-9313-4891-86A2-AF904B1042BE}">
      <dgm:prSet/>
      <dgm:spPr/>
      <dgm:t>
        <a:bodyPr/>
        <a:lstStyle/>
        <a:p>
          <a:endParaRPr lang="en-GB"/>
        </a:p>
      </dgm:t>
    </dgm:pt>
    <dgm:pt modelId="{C691DDC0-8B65-4327-A238-C6BBDF653BE2}" type="pres">
      <dgm:prSet presAssocID="{B7FEE3E5-5425-4A69-8489-70348597DD0E}" presName="Name0" presStyleCnt="0">
        <dgm:presLayoutVars>
          <dgm:dir val="rev"/>
          <dgm:resizeHandles val="exact"/>
        </dgm:presLayoutVars>
      </dgm:prSet>
      <dgm:spPr/>
    </dgm:pt>
    <dgm:pt modelId="{CC007590-179D-4B9D-BB52-49125FE37C67}" type="pres">
      <dgm:prSet presAssocID="{B7FEE3E5-5425-4A69-8489-70348597DD0E}" presName="arrow" presStyleLbl="bgShp" presStyleIdx="0" presStyleCnt="1" custLinFactNeighborX="-2518" custLinFactNeighborY="56062"/>
      <dgm:spPr/>
    </dgm:pt>
    <dgm:pt modelId="{E3BFD650-A9F0-4047-B3AA-877578F24D38}" type="pres">
      <dgm:prSet presAssocID="{B7FEE3E5-5425-4A69-8489-70348597DD0E}" presName="points" presStyleCnt="0"/>
      <dgm:spPr/>
    </dgm:pt>
    <dgm:pt modelId="{5B01785E-F8C2-4F93-8931-73281BC62F32}" type="pres">
      <dgm:prSet presAssocID="{4EF78161-600F-48B1-B114-56A20DC4AAD4}" presName="compositeA" presStyleCnt="0"/>
      <dgm:spPr/>
    </dgm:pt>
    <dgm:pt modelId="{B993E0A1-8F0E-4A1F-AF2B-4161ED443E76}" type="pres">
      <dgm:prSet presAssocID="{4EF78161-600F-48B1-B114-56A20DC4AAD4}" presName="textA" presStyleLbl="revTx" presStyleIdx="0" presStyleCnt="1">
        <dgm:presLayoutVars>
          <dgm:bulletEnabled val="1"/>
        </dgm:presLayoutVars>
      </dgm:prSet>
      <dgm:spPr/>
    </dgm:pt>
    <dgm:pt modelId="{DE0A850B-1CEB-4684-A831-9A4D99DD0D1E}" type="pres">
      <dgm:prSet presAssocID="{4EF78161-600F-48B1-B114-56A20DC4AAD4}" presName="circleA" presStyleLbl="node1" presStyleIdx="0" presStyleCnt="1" custLinFactY="100000" custLinFactNeighborX="5935" custLinFactNeighborY="119209"/>
      <dgm:spPr/>
    </dgm:pt>
    <dgm:pt modelId="{D7A6D677-18E6-45F5-876A-F4D7FC47C6E3}" type="pres">
      <dgm:prSet presAssocID="{4EF78161-600F-48B1-B114-56A20DC4AAD4}" presName="spaceA" presStyleCnt="0"/>
      <dgm:spPr/>
    </dgm:pt>
  </dgm:ptLst>
  <dgm:cxnLst>
    <dgm:cxn modelId="{82D9E044-29AE-4BA1-A4E7-084B702A67F8}" type="presOf" srcId="{B7FEE3E5-5425-4A69-8489-70348597DD0E}" destId="{C691DDC0-8B65-4327-A238-C6BBDF653BE2}" srcOrd="0" destOrd="0" presId="urn:microsoft.com/office/officeart/2005/8/layout/hProcess11"/>
    <dgm:cxn modelId="{7E897874-9313-4891-86A2-AF904B1042BE}" srcId="{B7FEE3E5-5425-4A69-8489-70348597DD0E}" destId="{4EF78161-600F-48B1-B114-56A20DC4AAD4}" srcOrd="0" destOrd="0" parTransId="{404A3F89-4CF9-4C3A-8BD3-498C322CFA4D}" sibTransId="{754543DD-4439-402D-B514-2E9C14134591}"/>
    <dgm:cxn modelId="{914E397F-8711-43E4-A808-AA31DD016CB9}" type="presOf" srcId="{4EF78161-600F-48B1-B114-56A20DC4AAD4}" destId="{B993E0A1-8F0E-4A1F-AF2B-4161ED443E76}" srcOrd="0" destOrd="0" presId="urn:microsoft.com/office/officeart/2005/8/layout/hProcess11"/>
    <dgm:cxn modelId="{2AF011CB-BC32-4E75-A06B-C6CBFF228E1B}" type="presParOf" srcId="{C691DDC0-8B65-4327-A238-C6BBDF653BE2}" destId="{CC007590-179D-4B9D-BB52-49125FE37C67}" srcOrd="0" destOrd="0" presId="urn:microsoft.com/office/officeart/2005/8/layout/hProcess11"/>
    <dgm:cxn modelId="{8440AF59-6639-4AE5-9284-614CFCBEBC13}" type="presParOf" srcId="{C691DDC0-8B65-4327-A238-C6BBDF653BE2}" destId="{E3BFD650-A9F0-4047-B3AA-877578F24D38}" srcOrd="1" destOrd="0" presId="urn:microsoft.com/office/officeart/2005/8/layout/hProcess11"/>
    <dgm:cxn modelId="{9138933F-A360-4FEB-8CDF-DCCACB024006}" type="presParOf" srcId="{E3BFD650-A9F0-4047-B3AA-877578F24D38}" destId="{5B01785E-F8C2-4F93-8931-73281BC62F32}" srcOrd="0" destOrd="0" presId="urn:microsoft.com/office/officeart/2005/8/layout/hProcess11"/>
    <dgm:cxn modelId="{27C37994-12FC-41D8-B227-6EF6725C938B}" type="presParOf" srcId="{5B01785E-F8C2-4F93-8931-73281BC62F32}" destId="{B993E0A1-8F0E-4A1F-AF2B-4161ED443E76}" srcOrd="0" destOrd="0" presId="urn:microsoft.com/office/officeart/2005/8/layout/hProcess11"/>
    <dgm:cxn modelId="{5FEC2E63-E6F3-4B1E-B98E-EB2EBF409C2A}" type="presParOf" srcId="{5B01785E-F8C2-4F93-8931-73281BC62F32}" destId="{DE0A850B-1CEB-4684-A831-9A4D99DD0D1E}" srcOrd="1" destOrd="0" presId="urn:microsoft.com/office/officeart/2005/8/layout/hProcess11"/>
    <dgm:cxn modelId="{82BCF773-F935-4349-9885-56508C4FBE36}" type="presParOf" srcId="{5B01785E-F8C2-4F93-8931-73281BC62F32}" destId="{D7A6D677-18E6-45F5-876A-F4D7FC47C6E3}"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45E158-300D-4812-803E-D74EE67BD2A3}">
      <dsp:nvSpPr>
        <dsp:cNvPr id="0" name=""/>
        <dsp:cNvSpPr/>
      </dsp:nvSpPr>
      <dsp:spPr>
        <a:xfrm rot="5400000">
          <a:off x="3471263" y="490229"/>
          <a:ext cx="2279826" cy="1983448"/>
        </a:xfrm>
        <a:prstGeom prst="hexagon">
          <a:avLst>
            <a:gd name="adj" fmla="val 25000"/>
            <a:gd name="vf" fmla="val 11547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rtl="1">
            <a:lnSpc>
              <a:spcPct val="90000"/>
            </a:lnSpc>
            <a:spcBef>
              <a:spcPct val="0"/>
            </a:spcBef>
            <a:spcAft>
              <a:spcPct val="35000"/>
            </a:spcAft>
            <a:buNone/>
          </a:pPr>
          <a:r>
            <a:rPr lang="en" sz="1000" b="1" kern="1200" dirty="0"/>
            <a:t>Parde Web It is the association of creativity and innovation in the world of PowerPoint templates, the quality of products, special and unique support is one of the prominent features of Pared Web.</a:t>
          </a:r>
          <a:endParaRPr lang="en-GB" sz="1000" b="1" kern="1200" dirty="0"/>
        </a:p>
      </dsp:txBody>
      <dsp:txXfrm rot="-5400000">
        <a:off x="3928539" y="697313"/>
        <a:ext cx="1365274" cy="1569280"/>
      </dsp:txXfrm>
    </dsp:sp>
    <dsp:sp modelId="{398EB62B-66F0-492A-ABC0-2692693DD1C7}">
      <dsp:nvSpPr>
        <dsp:cNvPr id="0" name=""/>
        <dsp:cNvSpPr/>
      </dsp:nvSpPr>
      <dsp:spPr>
        <a:xfrm>
          <a:off x="5663088" y="798006"/>
          <a:ext cx="2544286" cy="1367895"/>
        </a:xfrm>
        <a:prstGeom prst="rect">
          <a:avLst/>
        </a:prstGeom>
        <a:noFill/>
        <a:ln>
          <a:noFill/>
        </a:ln>
        <a:effectLst/>
      </dsp:spPr>
      <dsp:style>
        <a:lnRef idx="0">
          <a:scrgbClr r="0" g="0" b="0"/>
        </a:lnRef>
        <a:fillRef idx="0">
          <a:scrgbClr r="0" g="0" b="0"/>
        </a:fillRef>
        <a:effectRef idx="0">
          <a:scrgbClr r="0" g="0" b="0"/>
        </a:effectRef>
        <a:fontRef idx="minor"/>
      </dsp:style>
    </dsp:sp>
    <dsp:sp modelId="{3DC2810F-8D62-4A7C-8D85-3C464781323E}">
      <dsp:nvSpPr>
        <dsp:cNvPr id="0" name=""/>
        <dsp:cNvSpPr/>
      </dsp:nvSpPr>
      <dsp:spPr>
        <a:xfrm rot="5400000">
          <a:off x="1329138" y="490229"/>
          <a:ext cx="2279826" cy="1983448"/>
        </a:xfrm>
        <a:prstGeom prst="hexagon">
          <a:avLst>
            <a:gd name="adj" fmla="val 25000"/>
            <a:gd name="vf" fmla="val 115470"/>
          </a:avLst>
        </a:prstGeom>
        <a:solidFill>
          <a:schemeClr val="accent4">
            <a:hueOff val="3266964"/>
            <a:satOff val="-13592"/>
            <a:lumOff val="32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rtl="1">
            <a:lnSpc>
              <a:spcPct val="90000"/>
            </a:lnSpc>
            <a:spcBef>
              <a:spcPct val="0"/>
            </a:spcBef>
            <a:spcAft>
              <a:spcPct val="35000"/>
            </a:spcAft>
            <a:buNone/>
          </a:pPr>
          <a:endParaRPr lang="en-GB" sz="3600" b="1" kern="1200"/>
        </a:p>
      </dsp:txBody>
      <dsp:txXfrm rot="-5400000">
        <a:off x="1786414" y="697313"/>
        <a:ext cx="1365274" cy="1569280"/>
      </dsp:txXfrm>
    </dsp:sp>
    <dsp:sp modelId="{B53ECC11-D0E5-4D14-9A5C-BE6E8A93CF4B}">
      <dsp:nvSpPr>
        <dsp:cNvPr id="0" name=""/>
        <dsp:cNvSpPr/>
      </dsp:nvSpPr>
      <dsp:spPr>
        <a:xfrm rot="5400000">
          <a:off x="2396097" y="2425346"/>
          <a:ext cx="2279826" cy="1983448"/>
        </a:xfrm>
        <a:prstGeom prst="hexagon">
          <a:avLst>
            <a:gd name="adj" fmla="val 25000"/>
            <a:gd name="vf" fmla="val 115470"/>
          </a:avLst>
        </a:prstGeom>
        <a:solidFill>
          <a:schemeClr val="accent4">
            <a:hueOff val="6533927"/>
            <a:satOff val="-27185"/>
            <a:lumOff val="640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rtl="1">
            <a:lnSpc>
              <a:spcPct val="90000"/>
            </a:lnSpc>
            <a:spcBef>
              <a:spcPct val="0"/>
            </a:spcBef>
            <a:spcAft>
              <a:spcPct val="35000"/>
            </a:spcAft>
            <a:buNone/>
          </a:pPr>
          <a:r>
            <a:rPr lang="en" sz="1000" b="1" kern="1200" dirty="0"/>
            <a:t>We design PowerPoint templates and PowerPoint templates with interest to provide an audience-friendly presentation for students.</a:t>
          </a:r>
          <a:endParaRPr lang="en-GB" sz="1000" b="1" kern="1200" dirty="0"/>
        </a:p>
      </dsp:txBody>
      <dsp:txXfrm rot="-5400000">
        <a:off x="2853373" y="2632430"/>
        <a:ext cx="1365274" cy="1569280"/>
      </dsp:txXfrm>
    </dsp:sp>
    <dsp:sp modelId="{9B8771D8-5169-4AD1-8738-63677054D880}">
      <dsp:nvSpPr>
        <dsp:cNvPr id="0" name=""/>
        <dsp:cNvSpPr/>
      </dsp:nvSpPr>
      <dsp:spPr>
        <a:xfrm>
          <a:off x="0" y="2733122"/>
          <a:ext cx="2462212" cy="1367895"/>
        </a:xfrm>
        <a:prstGeom prst="rect">
          <a:avLst/>
        </a:prstGeom>
        <a:noFill/>
        <a:ln>
          <a:noFill/>
        </a:ln>
        <a:effectLst/>
      </dsp:spPr>
      <dsp:style>
        <a:lnRef idx="0">
          <a:scrgbClr r="0" g="0" b="0"/>
        </a:lnRef>
        <a:fillRef idx="0">
          <a:scrgbClr r="0" g="0" b="0"/>
        </a:fillRef>
        <a:effectRef idx="0">
          <a:scrgbClr r="0" g="0" b="0"/>
        </a:effectRef>
        <a:fontRef idx="minor"/>
      </dsp:style>
    </dsp:sp>
    <dsp:sp modelId="{5F697140-7FD6-449C-8553-97DBC2D8B47A}">
      <dsp:nvSpPr>
        <dsp:cNvPr id="0" name=""/>
        <dsp:cNvSpPr/>
      </dsp:nvSpPr>
      <dsp:spPr>
        <a:xfrm rot="5400000">
          <a:off x="4538222" y="2425346"/>
          <a:ext cx="2279826" cy="1983448"/>
        </a:xfrm>
        <a:prstGeom prst="hexagon">
          <a:avLst>
            <a:gd name="adj" fmla="val 25000"/>
            <a:gd name="vf" fmla="val 115470"/>
          </a:avLst>
        </a:prstGeom>
        <a:solidFill>
          <a:schemeClr val="accent4">
            <a:hueOff val="9800891"/>
            <a:satOff val="-40777"/>
            <a:lumOff val="960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rtl="1">
            <a:lnSpc>
              <a:spcPct val="90000"/>
            </a:lnSpc>
            <a:spcBef>
              <a:spcPct val="0"/>
            </a:spcBef>
            <a:spcAft>
              <a:spcPct val="35000"/>
            </a:spcAft>
            <a:buNone/>
          </a:pPr>
          <a:endParaRPr lang="en-GB" sz="3600" b="1" kern="1200"/>
        </a:p>
      </dsp:txBody>
      <dsp:txXfrm rot="-5400000">
        <a:off x="4995498" y="2632430"/>
        <a:ext cx="1365274" cy="15692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C232C6-7FFC-4EE1-BFE1-4E628CBBC67A}">
      <dsp:nvSpPr>
        <dsp:cNvPr id="0" name=""/>
        <dsp:cNvSpPr/>
      </dsp:nvSpPr>
      <dsp:spPr>
        <a:xfrm>
          <a:off x="2835151" y="1757"/>
          <a:ext cx="4999525" cy="2261205"/>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r" defTabSz="1555750" rtl="1">
            <a:lnSpc>
              <a:spcPct val="90000"/>
            </a:lnSpc>
            <a:spcBef>
              <a:spcPct val="0"/>
            </a:spcBef>
            <a:spcAft>
              <a:spcPct val="35000"/>
            </a:spcAft>
            <a:buNone/>
          </a:pPr>
          <a:r>
            <a:rPr lang="en" sz="3500" kern="1200" dirty="0"/>
            <a:t>Our team is online almost 24 hours a day and we sincerely respond to your messages in Ita Telegram.</a:t>
          </a:r>
          <a:endParaRPr lang="en-GB" sz="3500" kern="1200" dirty="0"/>
        </a:p>
      </dsp:txBody>
      <dsp:txXfrm>
        <a:off x="2835151" y="1757"/>
        <a:ext cx="4999525" cy="2261205"/>
      </dsp:txXfrm>
    </dsp:sp>
    <dsp:sp modelId="{3B123282-FCDF-4D53-8537-C5ED6B4B5376}">
      <dsp:nvSpPr>
        <dsp:cNvPr id="0" name=""/>
        <dsp:cNvSpPr/>
      </dsp:nvSpPr>
      <dsp:spPr>
        <a:xfrm>
          <a:off x="372698" y="1757"/>
          <a:ext cx="2238593" cy="2261205"/>
        </a:xfrm>
        <a:prstGeom prst="rect">
          <a:avLst/>
        </a:prstGeom>
        <a:blipFill>
          <a:blip xmlns:r="http://schemas.openxmlformats.org/officeDocument/2006/relationships" r:embed="rId1" cstate="email">
            <a:extLst>
              <a:ext uri="{28A0092B-C50C-407E-A947-70E740481C1C}">
                <a14:useLocalDpi xmlns:a14="http://schemas.microsoft.com/office/drawing/2010/main"/>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F4408E7-42EE-4498-B271-F7C1DEC390B3}">
      <dsp:nvSpPr>
        <dsp:cNvPr id="0" name=""/>
        <dsp:cNvSpPr/>
      </dsp:nvSpPr>
      <dsp:spPr>
        <a:xfrm>
          <a:off x="372698" y="2636061"/>
          <a:ext cx="4999525" cy="2261205"/>
        </a:xfrm>
        <a:prstGeom prst="rect">
          <a:avLst/>
        </a:prstGeom>
        <a:solidFill>
          <a:schemeClr val="accent4">
            <a:hueOff val="9800891"/>
            <a:satOff val="-40777"/>
            <a:lumOff val="960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 sz="3500" kern="1200" dirty="0"/>
            <a:t>It is recommended to contact 09375988150 </a:t>
          </a:r>
          <a:r>
            <a:rPr lang="en" sz="3500" b="1" kern="1200" dirty="0"/>
            <a:t>to place an order for a theme for PowerPoint.</a:t>
          </a:r>
        </a:p>
      </dsp:txBody>
      <dsp:txXfrm>
        <a:off x="372698" y="2636061"/>
        <a:ext cx="4999525" cy="2261205"/>
      </dsp:txXfrm>
    </dsp:sp>
    <dsp:sp modelId="{0465E254-EA63-484E-AFC5-C4890122F132}">
      <dsp:nvSpPr>
        <dsp:cNvPr id="0" name=""/>
        <dsp:cNvSpPr/>
      </dsp:nvSpPr>
      <dsp:spPr>
        <a:xfrm>
          <a:off x="5596083" y="2636061"/>
          <a:ext cx="2238593" cy="2261205"/>
        </a:xfrm>
        <a:prstGeom prst="rect">
          <a:avLst/>
        </a:prstGeom>
        <a:blipFill>
          <a:blip xmlns:r="http://schemas.openxmlformats.org/officeDocument/2006/relationships" r:embed="rId2" cstate="email">
            <a:extLst>
              <a:ext uri="{28A0092B-C50C-407E-A947-70E740481C1C}">
                <a14:useLocalDpi xmlns:a14="http://schemas.microsoft.com/office/drawing/2010/main"/>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C1A542-3C67-4BC9-AD7C-7FADF81060DC}">
      <dsp:nvSpPr>
        <dsp:cNvPr id="0" name=""/>
        <dsp:cNvSpPr/>
      </dsp:nvSpPr>
      <dsp:spPr>
        <a:xfrm>
          <a:off x="1286748" y="0"/>
          <a:ext cx="4899025" cy="4899025"/>
        </a:xfrm>
        <a:prstGeom prst="triangl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A4553B5-961C-4B46-93AA-267B0C6F3959}">
      <dsp:nvSpPr>
        <dsp:cNvPr id="0" name=""/>
        <dsp:cNvSpPr/>
      </dsp:nvSpPr>
      <dsp:spPr>
        <a:xfrm>
          <a:off x="3736260" y="490380"/>
          <a:ext cx="3184366" cy="1741450"/>
        </a:xfrm>
        <a:prstGeom prst="round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l" defTabSz="533400" rtl="0">
            <a:lnSpc>
              <a:spcPct val="90000"/>
            </a:lnSpc>
            <a:spcBef>
              <a:spcPct val="0"/>
            </a:spcBef>
            <a:spcAft>
              <a:spcPct val="35000"/>
            </a:spcAft>
            <a:buNone/>
          </a:pPr>
          <a:r>
            <a:rPr lang="en" sz="1200" b="1" kern="1200" dirty="0"/>
            <a:t>The best PowerPoint templates 2024</a:t>
          </a:r>
          <a:endParaRPr lang="fa-IR" sz="1200" b="1" kern="1200" dirty="0"/>
        </a:p>
        <a:p>
          <a:pPr marL="0" lvl="0" indent="0" algn="l" defTabSz="533400" rtl="0">
            <a:lnSpc>
              <a:spcPct val="90000"/>
            </a:lnSpc>
            <a:spcBef>
              <a:spcPct val="0"/>
            </a:spcBef>
            <a:spcAft>
              <a:spcPct val="35000"/>
            </a:spcAft>
            <a:buNone/>
          </a:pPr>
          <a:r>
            <a:rPr lang="en" sz="1200" kern="1200" dirty="0"/>
            <a:t>The newest and most up-to-date PowerPoint format for thesis defense, proposal, doctoral and master's thesis</a:t>
          </a:r>
        </a:p>
        <a:p>
          <a:pPr marL="0" lvl="0" indent="0" algn="l" defTabSz="533400" rtl="0">
            <a:lnSpc>
              <a:spcPct val="90000"/>
            </a:lnSpc>
            <a:spcBef>
              <a:spcPct val="0"/>
            </a:spcBef>
            <a:spcAft>
              <a:spcPct val="35000"/>
            </a:spcAft>
            <a:buNone/>
          </a:pPr>
          <a:r>
            <a:rPr lang="en" sz="1200" kern="1200" dirty="0">
              <a:hlinkClick xmlns:r="http://schemas.openxmlformats.org/officeDocument/2006/relationships" r:id="rId1"/>
            </a:rPr>
            <a:t>view all</a:t>
          </a:r>
          <a:endParaRPr lang="en-GB" sz="1200" kern="1200" dirty="0"/>
        </a:p>
      </dsp:txBody>
      <dsp:txXfrm>
        <a:off x="3821271" y="575391"/>
        <a:ext cx="3014344" cy="1571428"/>
      </dsp:txXfrm>
    </dsp:sp>
    <dsp:sp modelId="{829A6503-06AA-4B1F-BA97-8390F30E9F62}">
      <dsp:nvSpPr>
        <dsp:cNvPr id="0" name=""/>
        <dsp:cNvSpPr/>
      </dsp:nvSpPr>
      <dsp:spPr>
        <a:xfrm>
          <a:off x="3736260" y="2449512"/>
          <a:ext cx="3184366" cy="1741450"/>
        </a:xfrm>
        <a:prstGeom prst="round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l" defTabSz="533400" rtl="0">
            <a:lnSpc>
              <a:spcPct val="90000"/>
            </a:lnSpc>
            <a:spcBef>
              <a:spcPct val="0"/>
            </a:spcBef>
            <a:spcAft>
              <a:spcPct val="35000"/>
            </a:spcAft>
            <a:buNone/>
          </a:pPr>
          <a:r>
            <a:rPr lang="en" sz="1200" kern="1200" dirty="0"/>
            <a:t>Newer articles</a:t>
          </a:r>
          <a:endParaRPr lang="en-GB" sz="1200" kern="1200" dirty="0"/>
        </a:p>
        <a:p>
          <a:pPr marL="0" lvl="0" indent="0" algn="l" defTabSz="533400" rtl="0">
            <a:lnSpc>
              <a:spcPct val="90000"/>
            </a:lnSpc>
            <a:spcBef>
              <a:spcPct val="0"/>
            </a:spcBef>
            <a:spcAft>
              <a:spcPct val="35000"/>
            </a:spcAft>
            <a:buNone/>
          </a:pPr>
          <a:endParaRPr lang="en-GB" sz="1200" kern="1200" dirty="0"/>
        </a:p>
        <a:p>
          <a:pPr marL="0" lvl="0" indent="0" algn="l" defTabSz="533400" rtl="0">
            <a:lnSpc>
              <a:spcPct val="90000"/>
            </a:lnSpc>
            <a:spcBef>
              <a:spcPct val="0"/>
            </a:spcBef>
            <a:spcAft>
              <a:spcPct val="35000"/>
            </a:spcAft>
            <a:buNone/>
          </a:pPr>
          <a:r>
            <a:rPr lang="en" sz="1200" kern="1200" dirty="0"/>
            <a:t>In Pard Blog, you can read and download a collection of free materials for PowerPoint presentation, including Persian fonts, Bag Grand Bismillah and free for PowerPoint, free PowerPoint themes in 2023, and ready texts for appreciation and thanks in PowerPoint.</a:t>
          </a:r>
          <a:endParaRPr lang="en-GB" sz="1200" kern="1200" dirty="0"/>
        </a:p>
      </dsp:txBody>
      <dsp:txXfrm>
        <a:off x="3821271" y="2534523"/>
        <a:ext cx="3014344" cy="157142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007590-179D-4B9D-BB52-49125FE37C67}">
      <dsp:nvSpPr>
        <dsp:cNvPr id="0" name=""/>
        <dsp:cNvSpPr/>
      </dsp:nvSpPr>
      <dsp:spPr>
        <a:xfrm rot="10800000">
          <a:off x="0" y="2568304"/>
          <a:ext cx="8207375" cy="1959610"/>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993E0A1-8F0E-4A1F-AF2B-4161ED443E76}">
      <dsp:nvSpPr>
        <dsp:cNvPr id="0" name=""/>
        <dsp:cNvSpPr/>
      </dsp:nvSpPr>
      <dsp:spPr>
        <a:xfrm>
          <a:off x="820737" y="0"/>
          <a:ext cx="7386637" cy="19596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2024" tIns="192024" rIns="192024" bIns="192024" numCol="1" spcCol="1270" anchor="b" anchorCtr="0">
          <a:noAutofit/>
        </a:bodyPr>
        <a:lstStyle/>
        <a:p>
          <a:pPr marL="0" lvl="0" indent="0" algn="ctr" defTabSz="1200150">
            <a:lnSpc>
              <a:spcPct val="90000"/>
            </a:lnSpc>
            <a:spcBef>
              <a:spcPct val="0"/>
            </a:spcBef>
            <a:spcAft>
              <a:spcPct val="35000"/>
            </a:spcAft>
            <a:buNone/>
          </a:pPr>
          <a:r>
            <a:rPr lang="en" sz="2700" kern="1200" dirty="0"/>
            <a:t>Pard Web reference for downloading PowerPoint themes and templates </a:t>
          </a:r>
          <a:br>
            <a:rPr lang="fa-IR" sz="2700" kern="1200" dirty="0"/>
          </a:br>
          <a:r>
            <a:rPr lang="en" sz="2700" kern="1200" dirty="0"/>
            <a:t>Experience the best presentation in your speech with us.</a:t>
          </a:r>
          <a:endParaRPr lang="en-GB" sz="2700" kern="1200" dirty="0"/>
        </a:p>
      </dsp:txBody>
      <dsp:txXfrm>
        <a:off x="820737" y="0"/>
        <a:ext cx="7386637" cy="1959610"/>
      </dsp:txXfrm>
    </dsp:sp>
    <dsp:sp modelId="{DE0A850B-1CEB-4684-A831-9A4D99DD0D1E}">
      <dsp:nvSpPr>
        <dsp:cNvPr id="0" name=""/>
        <dsp:cNvSpPr/>
      </dsp:nvSpPr>
      <dsp:spPr>
        <a:xfrm>
          <a:off x="4298180" y="3278471"/>
          <a:ext cx="489902" cy="48990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AlternatingPictureBlocks">
  <dgm:title val=""/>
  <dgm:desc val=""/>
  <dgm:catLst>
    <dgm:cat type="picture" pri="15000"/>
    <dgm:cat type="pictureconvert" pri="15000"/>
    <dgm:cat type="list" pri="13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primFontSz" for="des" ptType="node" op="equ" val="65"/>
      <dgm:constr type="w" for="ch" forName="comp" refType="w"/>
      <dgm:constr type="h" for="ch" forName="comp" refType="h"/>
      <dgm:constr type="h" for="ch" forName="sibTrans" refType="w" refFor="ch" refForName="comp" op="equ" fact="0.05"/>
    </dgm:constrLst>
    <dgm:ruleLst/>
    <dgm:forEach name="Name0" axis="ch" ptType="node">
      <dgm:layoutNode name="comp" styleLbl="node1">
        <dgm:alg type="composite">
          <dgm:param type="ar" val="3.30"/>
        </dgm:alg>
        <dgm:shape xmlns:r="http://schemas.openxmlformats.org/officeDocument/2006/relationships" r:blip="">
          <dgm:adjLst/>
        </dgm:shape>
        <dgm:presOf/>
        <dgm:choose name="Name1">
          <dgm:if name="Name2" func="var" arg="dir" op="equ" val="norm">
            <dgm:choose name="Name4">
              <dgm:if name="Name5" axis="desOrSelf" ptType="node" func="posOdd" op="equ" val="1">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if>
              <dgm:else name="Name6">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else>
            </dgm:choose>
          </dgm:if>
          <dgm:else name="Name3">
            <dgm:choose name="Name7">
              <dgm:if name="Name8" axis="desOrSelf" ptType="node" func="posOdd" op="equ" val="1">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if>
              <dgm:else name="Name9">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else>
            </dgm:choose>
          </dgm:else>
        </dgm:choose>
        <dgm:ruleLst/>
        <dgm:layoutNode name="rect2" styleLbl="node1">
          <dgm:varLst>
            <dgm:bulletEnabled val="1"/>
          </dgm:varLst>
          <dgm:alg type="tx"/>
          <dgm:shape xmlns:r="http://schemas.openxmlformats.org/officeDocument/2006/relationships" type="rect" r:blip="">
            <dgm:adjLst/>
          </dgm:shape>
          <dgm:presOf axis="desOrSelf" ptType="node"/>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 styleLbl="lnNod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F61954-0851-49D2-816A-9F25DD0D250E}" type="datetimeFigureOut">
              <a:rPr lang="en-GB" smtClean="0"/>
              <a:t>05/08/2024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54EC53-DB28-4421-9873-82CC3BA46769}" type="slidenum">
              <a:rPr lang="en-GB" smtClean="0"/>
              <a:t>‹#›</a:t>
            </a:fld>
            <a:endParaRPr lang="en-GB"/>
          </a:p>
        </p:txBody>
      </p:sp>
    </p:spTree>
    <p:extLst>
      <p:ext uri="{BB962C8B-B14F-4D97-AF65-F5344CB8AC3E}">
        <p14:creationId xmlns:p14="http://schemas.microsoft.com/office/powerpoint/2010/main" val="2021283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254EC53-DB28-4421-9873-82CC3BA46769}" type="slidenum">
              <a:rPr lang="en-GB" smtClean="0"/>
              <a:t>8</a:t>
            </a:fld>
            <a:endParaRPr lang="en-GB"/>
          </a:p>
        </p:txBody>
      </p:sp>
    </p:spTree>
    <p:extLst>
      <p:ext uri="{BB962C8B-B14F-4D97-AF65-F5344CB8AC3E}">
        <p14:creationId xmlns:p14="http://schemas.microsoft.com/office/powerpoint/2010/main" val="12769851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4" name="pardweb.ir-b2">
            <a:extLst>
              <a:ext uri="{FF2B5EF4-FFF2-40B4-BE49-F238E27FC236}">
                <a16:creationId xmlns:a16="http://schemas.microsoft.com/office/drawing/2014/main" id="{BF5ED731-DF4E-4EFD-B19D-B62E4180A77C}"/>
              </a:ext>
            </a:extLst>
          </p:cNvPr>
          <p:cNvSpPr/>
          <p:nvPr userDrawn="1"/>
        </p:nvSpPr>
        <p:spPr>
          <a:xfrm>
            <a:off x="2967087" y="248732"/>
            <a:ext cx="8869680" cy="6400800"/>
          </a:xfrm>
          <a:custGeom>
            <a:avLst/>
            <a:gdLst>
              <a:gd name="connsiteX0" fmla="*/ 0 w 8869680"/>
              <a:gd name="connsiteY0" fmla="*/ 0 h 6400800"/>
              <a:gd name="connsiteX1" fmla="*/ 768706 w 8869680"/>
              <a:gd name="connsiteY1" fmla="*/ 0 h 6400800"/>
              <a:gd name="connsiteX2" fmla="*/ 1360018 w 8869680"/>
              <a:gd name="connsiteY2" fmla="*/ 0 h 6400800"/>
              <a:gd name="connsiteX3" fmla="*/ 1685239 w 8869680"/>
              <a:gd name="connsiteY3" fmla="*/ 0 h 6400800"/>
              <a:gd name="connsiteX4" fmla="*/ 2276551 w 8869680"/>
              <a:gd name="connsiteY4" fmla="*/ 0 h 6400800"/>
              <a:gd name="connsiteX5" fmla="*/ 2867863 w 8869680"/>
              <a:gd name="connsiteY5" fmla="*/ 0 h 6400800"/>
              <a:gd name="connsiteX6" fmla="*/ 3193085 w 8869680"/>
              <a:gd name="connsiteY6" fmla="*/ 0 h 6400800"/>
              <a:gd name="connsiteX7" fmla="*/ 3873094 w 8869680"/>
              <a:gd name="connsiteY7" fmla="*/ 0 h 6400800"/>
              <a:gd name="connsiteX8" fmla="*/ 4287012 w 8869680"/>
              <a:gd name="connsiteY8" fmla="*/ 0 h 6400800"/>
              <a:gd name="connsiteX9" fmla="*/ 4700930 w 8869680"/>
              <a:gd name="connsiteY9" fmla="*/ 0 h 6400800"/>
              <a:gd name="connsiteX10" fmla="*/ 5203546 w 8869680"/>
              <a:gd name="connsiteY10" fmla="*/ 0 h 6400800"/>
              <a:gd name="connsiteX11" fmla="*/ 5528767 w 8869680"/>
              <a:gd name="connsiteY11" fmla="*/ 0 h 6400800"/>
              <a:gd name="connsiteX12" fmla="*/ 5853989 w 8869680"/>
              <a:gd name="connsiteY12" fmla="*/ 0 h 6400800"/>
              <a:gd name="connsiteX13" fmla="*/ 6179210 w 8869680"/>
              <a:gd name="connsiteY13" fmla="*/ 0 h 6400800"/>
              <a:gd name="connsiteX14" fmla="*/ 6770522 w 8869680"/>
              <a:gd name="connsiteY14" fmla="*/ 0 h 6400800"/>
              <a:gd name="connsiteX15" fmla="*/ 7539228 w 8869680"/>
              <a:gd name="connsiteY15" fmla="*/ 0 h 6400800"/>
              <a:gd name="connsiteX16" fmla="*/ 8307934 w 8869680"/>
              <a:gd name="connsiteY16" fmla="*/ 0 h 6400800"/>
              <a:gd name="connsiteX17" fmla="*/ 8869680 w 8869680"/>
              <a:gd name="connsiteY17" fmla="*/ 0 h 6400800"/>
              <a:gd name="connsiteX18" fmla="*/ 8869680 w 8869680"/>
              <a:gd name="connsiteY18" fmla="*/ 517883 h 6400800"/>
              <a:gd name="connsiteX19" fmla="*/ 8869680 w 8869680"/>
              <a:gd name="connsiteY19" fmla="*/ 1035766 h 6400800"/>
              <a:gd name="connsiteX20" fmla="*/ 8869680 w 8869680"/>
              <a:gd name="connsiteY20" fmla="*/ 1681665 h 6400800"/>
              <a:gd name="connsiteX21" fmla="*/ 8869680 w 8869680"/>
              <a:gd name="connsiteY21" fmla="*/ 2135540 h 6400800"/>
              <a:gd name="connsiteX22" fmla="*/ 8869680 w 8869680"/>
              <a:gd name="connsiteY22" fmla="*/ 2845447 h 6400800"/>
              <a:gd name="connsiteX23" fmla="*/ 8869680 w 8869680"/>
              <a:gd name="connsiteY23" fmla="*/ 3363329 h 6400800"/>
              <a:gd name="connsiteX24" fmla="*/ 8869680 w 8869680"/>
              <a:gd name="connsiteY24" fmla="*/ 3945220 h 6400800"/>
              <a:gd name="connsiteX25" fmla="*/ 8869680 w 8869680"/>
              <a:gd name="connsiteY25" fmla="*/ 4463103 h 6400800"/>
              <a:gd name="connsiteX26" fmla="*/ 8869680 w 8869680"/>
              <a:gd name="connsiteY26" fmla="*/ 5044994 h 6400800"/>
              <a:gd name="connsiteX27" fmla="*/ 8869680 w 8869680"/>
              <a:gd name="connsiteY27" fmla="*/ 5626885 h 6400800"/>
              <a:gd name="connsiteX28" fmla="*/ 8869680 w 8869680"/>
              <a:gd name="connsiteY28" fmla="*/ 6400800 h 6400800"/>
              <a:gd name="connsiteX29" fmla="*/ 8278368 w 8869680"/>
              <a:gd name="connsiteY29" fmla="*/ 6400800 h 6400800"/>
              <a:gd name="connsiteX30" fmla="*/ 7509662 w 8869680"/>
              <a:gd name="connsiteY30" fmla="*/ 6400800 h 6400800"/>
              <a:gd name="connsiteX31" fmla="*/ 7095744 w 8869680"/>
              <a:gd name="connsiteY31" fmla="*/ 6400800 h 6400800"/>
              <a:gd name="connsiteX32" fmla="*/ 6770522 w 8869680"/>
              <a:gd name="connsiteY32" fmla="*/ 6400800 h 6400800"/>
              <a:gd name="connsiteX33" fmla="*/ 6356604 w 8869680"/>
              <a:gd name="connsiteY33" fmla="*/ 6400800 h 6400800"/>
              <a:gd name="connsiteX34" fmla="*/ 5676595 w 8869680"/>
              <a:gd name="connsiteY34" fmla="*/ 6400800 h 6400800"/>
              <a:gd name="connsiteX35" fmla="*/ 5085283 w 8869680"/>
              <a:gd name="connsiteY35" fmla="*/ 6400800 h 6400800"/>
              <a:gd name="connsiteX36" fmla="*/ 4405274 w 8869680"/>
              <a:gd name="connsiteY36" fmla="*/ 6400800 h 6400800"/>
              <a:gd name="connsiteX37" fmla="*/ 3725266 w 8869680"/>
              <a:gd name="connsiteY37" fmla="*/ 6400800 h 6400800"/>
              <a:gd name="connsiteX38" fmla="*/ 3222650 w 8869680"/>
              <a:gd name="connsiteY38" fmla="*/ 6400800 h 6400800"/>
              <a:gd name="connsiteX39" fmla="*/ 2808732 w 8869680"/>
              <a:gd name="connsiteY39" fmla="*/ 6400800 h 6400800"/>
              <a:gd name="connsiteX40" fmla="*/ 2217420 w 8869680"/>
              <a:gd name="connsiteY40" fmla="*/ 6400800 h 6400800"/>
              <a:gd name="connsiteX41" fmla="*/ 1714805 w 8869680"/>
              <a:gd name="connsiteY41" fmla="*/ 6400800 h 6400800"/>
              <a:gd name="connsiteX42" fmla="*/ 1212190 w 8869680"/>
              <a:gd name="connsiteY42" fmla="*/ 6400800 h 6400800"/>
              <a:gd name="connsiteX43" fmla="*/ 532181 w 8869680"/>
              <a:gd name="connsiteY43" fmla="*/ 6400800 h 6400800"/>
              <a:gd name="connsiteX44" fmla="*/ 0 w 8869680"/>
              <a:gd name="connsiteY44" fmla="*/ 6400800 h 6400800"/>
              <a:gd name="connsiteX45" fmla="*/ 0 w 8869680"/>
              <a:gd name="connsiteY45" fmla="*/ 5818909 h 6400800"/>
              <a:gd name="connsiteX46" fmla="*/ 0 w 8869680"/>
              <a:gd name="connsiteY46" fmla="*/ 5237018 h 6400800"/>
              <a:gd name="connsiteX47" fmla="*/ 0 w 8869680"/>
              <a:gd name="connsiteY47" fmla="*/ 4655127 h 6400800"/>
              <a:gd name="connsiteX48" fmla="*/ 0 w 8869680"/>
              <a:gd name="connsiteY48" fmla="*/ 3945220 h 6400800"/>
              <a:gd name="connsiteX49" fmla="*/ 0 w 8869680"/>
              <a:gd name="connsiteY49" fmla="*/ 3555353 h 6400800"/>
              <a:gd name="connsiteX50" fmla="*/ 0 w 8869680"/>
              <a:gd name="connsiteY50" fmla="*/ 2845447 h 6400800"/>
              <a:gd name="connsiteX51" fmla="*/ 0 w 8869680"/>
              <a:gd name="connsiteY51" fmla="*/ 2135540 h 6400800"/>
              <a:gd name="connsiteX52" fmla="*/ 0 w 8869680"/>
              <a:gd name="connsiteY52" fmla="*/ 1681665 h 6400800"/>
              <a:gd name="connsiteX53" fmla="*/ 0 w 8869680"/>
              <a:gd name="connsiteY53" fmla="*/ 1035766 h 6400800"/>
              <a:gd name="connsiteX54" fmla="*/ 0 w 8869680"/>
              <a:gd name="connsiteY54" fmla="*/ 645899 h 6400800"/>
              <a:gd name="connsiteX55" fmla="*/ 0 w 8869680"/>
              <a:gd name="connsiteY55" fmla="*/ 0 h 6400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8869680" h="6400800" fill="none" extrusionOk="0">
                <a:moveTo>
                  <a:pt x="0" y="0"/>
                </a:moveTo>
                <a:cubicBezTo>
                  <a:pt x="288827" y="-69880"/>
                  <a:pt x="528602" y="38385"/>
                  <a:pt x="768706" y="0"/>
                </a:cubicBezTo>
                <a:cubicBezTo>
                  <a:pt x="1008810" y="-38385"/>
                  <a:pt x="1239918" y="11555"/>
                  <a:pt x="1360018" y="0"/>
                </a:cubicBezTo>
                <a:cubicBezTo>
                  <a:pt x="1480118" y="-11555"/>
                  <a:pt x="1584954" y="24182"/>
                  <a:pt x="1685239" y="0"/>
                </a:cubicBezTo>
                <a:cubicBezTo>
                  <a:pt x="1785524" y="-24182"/>
                  <a:pt x="2028344" y="17268"/>
                  <a:pt x="2276551" y="0"/>
                </a:cubicBezTo>
                <a:cubicBezTo>
                  <a:pt x="2524758" y="-17268"/>
                  <a:pt x="2666064" y="8511"/>
                  <a:pt x="2867863" y="0"/>
                </a:cubicBezTo>
                <a:cubicBezTo>
                  <a:pt x="3069662" y="-8511"/>
                  <a:pt x="3073499" y="16990"/>
                  <a:pt x="3193085" y="0"/>
                </a:cubicBezTo>
                <a:cubicBezTo>
                  <a:pt x="3312671" y="-16990"/>
                  <a:pt x="3624206" y="51702"/>
                  <a:pt x="3873094" y="0"/>
                </a:cubicBezTo>
                <a:cubicBezTo>
                  <a:pt x="4121982" y="-51702"/>
                  <a:pt x="4089067" y="35975"/>
                  <a:pt x="4287012" y="0"/>
                </a:cubicBezTo>
                <a:cubicBezTo>
                  <a:pt x="4484957" y="-35975"/>
                  <a:pt x="4517695" y="42550"/>
                  <a:pt x="4700930" y="0"/>
                </a:cubicBezTo>
                <a:cubicBezTo>
                  <a:pt x="4884165" y="-42550"/>
                  <a:pt x="4980887" y="16463"/>
                  <a:pt x="5203546" y="0"/>
                </a:cubicBezTo>
                <a:cubicBezTo>
                  <a:pt x="5426205" y="-16463"/>
                  <a:pt x="5404812" y="6955"/>
                  <a:pt x="5528767" y="0"/>
                </a:cubicBezTo>
                <a:cubicBezTo>
                  <a:pt x="5652722" y="-6955"/>
                  <a:pt x="5718306" y="8090"/>
                  <a:pt x="5853989" y="0"/>
                </a:cubicBezTo>
                <a:cubicBezTo>
                  <a:pt x="5989672" y="-8090"/>
                  <a:pt x="6019770" y="19817"/>
                  <a:pt x="6179210" y="0"/>
                </a:cubicBezTo>
                <a:cubicBezTo>
                  <a:pt x="6338650" y="-19817"/>
                  <a:pt x="6556560" y="36660"/>
                  <a:pt x="6770522" y="0"/>
                </a:cubicBezTo>
                <a:cubicBezTo>
                  <a:pt x="6984484" y="-36660"/>
                  <a:pt x="7305557" y="80476"/>
                  <a:pt x="7539228" y="0"/>
                </a:cubicBezTo>
                <a:cubicBezTo>
                  <a:pt x="7772899" y="-80476"/>
                  <a:pt x="7936727" y="88307"/>
                  <a:pt x="8307934" y="0"/>
                </a:cubicBezTo>
                <a:cubicBezTo>
                  <a:pt x="8679141" y="-88307"/>
                  <a:pt x="8701544" y="57610"/>
                  <a:pt x="8869680" y="0"/>
                </a:cubicBezTo>
                <a:cubicBezTo>
                  <a:pt x="8894625" y="211502"/>
                  <a:pt x="8818823" y="356763"/>
                  <a:pt x="8869680" y="517883"/>
                </a:cubicBezTo>
                <a:cubicBezTo>
                  <a:pt x="8920537" y="679003"/>
                  <a:pt x="8867175" y="865914"/>
                  <a:pt x="8869680" y="1035766"/>
                </a:cubicBezTo>
                <a:cubicBezTo>
                  <a:pt x="8872185" y="1205618"/>
                  <a:pt x="8838478" y="1545932"/>
                  <a:pt x="8869680" y="1681665"/>
                </a:cubicBezTo>
                <a:cubicBezTo>
                  <a:pt x="8900882" y="1817398"/>
                  <a:pt x="8840693" y="1998308"/>
                  <a:pt x="8869680" y="2135540"/>
                </a:cubicBezTo>
                <a:cubicBezTo>
                  <a:pt x="8898667" y="2272773"/>
                  <a:pt x="8836323" y="2639681"/>
                  <a:pt x="8869680" y="2845447"/>
                </a:cubicBezTo>
                <a:cubicBezTo>
                  <a:pt x="8903037" y="3051213"/>
                  <a:pt x="8857013" y="3227500"/>
                  <a:pt x="8869680" y="3363329"/>
                </a:cubicBezTo>
                <a:cubicBezTo>
                  <a:pt x="8882347" y="3499158"/>
                  <a:pt x="8824441" y="3822205"/>
                  <a:pt x="8869680" y="3945220"/>
                </a:cubicBezTo>
                <a:cubicBezTo>
                  <a:pt x="8914919" y="4068235"/>
                  <a:pt x="8855609" y="4216424"/>
                  <a:pt x="8869680" y="4463103"/>
                </a:cubicBezTo>
                <a:cubicBezTo>
                  <a:pt x="8883751" y="4709782"/>
                  <a:pt x="8829642" y="4774228"/>
                  <a:pt x="8869680" y="5044994"/>
                </a:cubicBezTo>
                <a:cubicBezTo>
                  <a:pt x="8909718" y="5315760"/>
                  <a:pt x="8839533" y="5510033"/>
                  <a:pt x="8869680" y="5626885"/>
                </a:cubicBezTo>
                <a:cubicBezTo>
                  <a:pt x="8899827" y="5743737"/>
                  <a:pt x="8819033" y="6080577"/>
                  <a:pt x="8869680" y="6400800"/>
                </a:cubicBezTo>
                <a:cubicBezTo>
                  <a:pt x="8711911" y="6453394"/>
                  <a:pt x="8487289" y="6334997"/>
                  <a:pt x="8278368" y="6400800"/>
                </a:cubicBezTo>
                <a:cubicBezTo>
                  <a:pt x="8069447" y="6466603"/>
                  <a:pt x="7665527" y="6342209"/>
                  <a:pt x="7509662" y="6400800"/>
                </a:cubicBezTo>
                <a:cubicBezTo>
                  <a:pt x="7353797" y="6459391"/>
                  <a:pt x="7294992" y="6361247"/>
                  <a:pt x="7095744" y="6400800"/>
                </a:cubicBezTo>
                <a:cubicBezTo>
                  <a:pt x="6896496" y="6440353"/>
                  <a:pt x="6875569" y="6400565"/>
                  <a:pt x="6770522" y="6400800"/>
                </a:cubicBezTo>
                <a:cubicBezTo>
                  <a:pt x="6665475" y="6401035"/>
                  <a:pt x="6532017" y="6378765"/>
                  <a:pt x="6356604" y="6400800"/>
                </a:cubicBezTo>
                <a:cubicBezTo>
                  <a:pt x="6181191" y="6422835"/>
                  <a:pt x="5993382" y="6365375"/>
                  <a:pt x="5676595" y="6400800"/>
                </a:cubicBezTo>
                <a:cubicBezTo>
                  <a:pt x="5359808" y="6436225"/>
                  <a:pt x="5361387" y="6363297"/>
                  <a:pt x="5085283" y="6400800"/>
                </a:cubicBezTo>
                <a:cubicBezTo>
                  <a:pt x="4809179" y="6438303"/>
                  <a:pt x="4583840" y="6396760"/>
                  <a:pt x="4405274" y="6400800"/>
                </a:cubicBezTo>
                <a:cubicBezTo>
                  <a:pt x="4226708" y="6404840"/>
                  <a:pt x="3878317" y="6376258"/>
                  <a:pt x="3725266" y="6400800"/>
                </a:cubicBezTo>
                <a:cubicBezTo>
                  <a:pt x="3572215" y="6425342"/>
                  <a:pt x="3363355" y="6372585"/>
                  <a:pt x="3222650" y="6400800"/>
                </a:cubicBezTo>
                <a:cubicBezTo>
                  <a:pt x="3081945" y="6429015"/>
                  <a:pt x="2895059" y="6377488"/>
                  <a:pt x="2808732" y="6400800"/>
                </a:cubicBezTo>
                <a:cubicBezTo>
                  <a:pt x="2722405" y="6424112"/>
                  <a:pt x="2344876" y="6384879"/>
                  <a:pt x="2217420" y="6400800"/>
                </a:cubicBezTo>
                <a:cubicBezTo>
                  <a:pt x="2089964" y="6416721"/>
                  <a:pt x="1846831" y="6343472"/>
                  <a:pt x="1714805" y="6400800"/>
                </a:cubicBezTo>
                <a:cubicBezTo>
                  <a:pt x="1582780" y="6458128"/>
                  <a:pt x="1392551" y="6378967"/>
                  <a:pt x="1212190" y="6400800"/>
                </a:cubicBezTo>
                <a:cubicBezTo>
                  <a:pt x="1031829" y="6422633"/>
                  <a:pt x="735562" y="6352498"/>
                  <a:pt x="532181" y="6400800"/>
                </a:cubicBezTo>
                <a:cubicBezTo>
                  <a:pt x="328800" y="6449102"/>
                  <a:pt x="188370" y="6378859"/>
                  <a:pt x="0" y="6400800"/>
                </a:cubicBezTo>
                <a:cubicBezTo>
                  <a:pt x="-32502" y="6180146"/>
                  <a:pt x="13444" y="5982965"/>
                  <a:pt x="0" y="5818909"/>
                </a:cubicBezTo>
                <a:cubicBezTo>
                  <a:pt x="-13444" y="5654853"/>
                  <a:pt x="68880" y="5391417"/>
                  <a:pt x="0" y="5237018"/>
                </a:cubicBezTo>
                <a:cubicBezTo>
                  <a:pt x="-68880" y="5082619"/>
                  <a:pt x="45860" y="4925981"/>
                  <a:pt x="0" y="4655127"/>
                </a:cubicBezTo>
                <a:cubicBezTo>
                  <a:pt x="-45860" y="4384273"/>
                  <a:pt x="75000" y="4093055"/>
                  <a:pt x="0" y="3945220"/>
                </a:cubicBezTo>
                <a:cubicBezTo>
                  <a:pt x="-75000" y="3797385"/>
                  <a:pt x="9708" y="3638773"/>
                  <a:pt x="0" y="3555353"/>
                </a:cubicBezTo>
                <a:cubicBezTo>
                  <a:pt x="-9708" y="3471933"/>
                  <a:pt x="25678" y="3130226"/>
                  <a:pt x="0" y="2845447"/>
                </a:cubicBezTo>
                <a:cubicBezTo>
                  <a:pt x="-25678" y="2560668"/>
                  <a:pt x="48768" y="2362434"/>
                  <a:pt x="0" y="2135540"/>
                </a:cubicBezTo>
                <a:cubicBezTo>
                  <a:pt x="-48768" y="1908646"/>
                  <a:pt x="15474" y="1832937"/>
                  <a:pt x="0" y="1681665"/>
                </a:cubicBezTo>
                <a:cubicBezTo>
                  <a:pt x="-15474" y="1530394"/>
                  <a:pt x="75948" y="1229862"/>
                  <a:pt x="0" y="1035766"/>
                </a:cubicBezTo>
                <a:cubicBezTo>
                  <a:pt x="-75948" y="841670"/>
                  <a:pt x="23899" y="767342"/>
                  <a:pt x="0" y="645899"/>
                </a:cubicBezTo>
                <a:cubicBezTo>
                  <a:pt x="-23899" y="524456"/>
                  <a:pt x="19766" y="192112"/>
                  <a:pt x="0" y="0"/>
                </a:cubicBezTo>
                <a:close/>
              </a:path>
              <a:path w="8869680" h="6400800" stroke="0" extrusionOk="0">
                <a:moveTo>
                  <a:pt x="0" y="0"/>
                </a:moveTo>
                <a:cubicBezTo>
                  <a:pt x="132985" y="-25826"/>
                  <a:pt x="353126" y="31964"/>
                  <a:pt x="591312" y="0"/>
                </a:cubicBezTo>
                <a:cubicBezTo>
                  <a:pt x="829498" y="-31964"/>
                  <a:pt x="763405" y="35570"/>
                  <a:pt x="916534" y="0"/>
                </a:cubicBezTo>
                <a:cubicBezTo>
                  <a:pt x="1069663" y="-35570"/>
                  <a:pt x="1271343" y="47641"/>
                  <a:pt x="1507846" y="0"/>
                </a:cubicBezTo>
                <a:cubicBezTo>
                  <a:pt x="1744349" y="-47641"/>
                  <a:pt x="1811780" y="23746"/>
                  <a:pt x="2010461" y="0"/>
                </a:cubicBezTo>
                <a:cubicBezTo>
                  <a:pt x="2209142" y="-23746"/>
                  <a:pt x="2573734" y="72101"/>
                  <a:pt x="2779166" y="0"/>
                </a:cubicBezTo>
                <a:cubicBezTo>
                  <a:pt x="2984598" y="-72101"/>
                  <a:pt x="3173553" y="37897"/>
                  <a:pt x="3370478" y="0"/>
                </a:cubicBezTo>
                <a:cubicBezTo>
                  <a:pt x="3567403" y="-37897"/>
                  <a:pt x="3729851" y="50301"/>
                  <a:pt x="4050487" y="0"/>
                </a:cubicBezTo>
                <a:cubicBezTo>
                  <a:pt x="4371123" y="-50301"/>
                  <a:pt x="4418326" y="3287"/>
                  <a:pt x="4730496" y="0"/>
                </a:cubicBezTo>
                <a:cubicBezTo>
                  <a:pt x="5042666" y="-3287"/>
                  <a:pt x="5048033" y="7838"/>
                  <a:pt x="5321808" y="0"/>
                </a:cubicBezTo>
                <a:cubicBezTo>
                  <a:pt x="5595583" y="-7838"/>
                  <a:pt x="5804862" y="80539"/>
                  <a:pt x="6001817" y="0"/>
                </a:cubicBezTo>
                <a:cubicBezTo>
                  <a:pt x="6198772" y="-80539"/>
                  <a:pt x="6300159" y="37196"/>
                  <a:pt x="6593129" y="0"/>
                </a:cubicBezTo>
                <a:cubicBezTo>
                  <a:pt x="6886099" y="-37196"/>
                  <a:pt x="6896905" y="27355"/>
                  <a:pt x="7095744" y="0"/>
                </a:cubicBezTo>
                <a:cubicBezTo>
                  <a:pt x="7294584" y="-27355"/>
                  <a:pt x="7406310" y="41137"/>
                  <a:pt x="7509662" y="0"/>
                </a:cubicBezTo>
                <a:cubicBezTo>
                  <a:pt x="7613014" y="-41137"/>
                  <a:pt x="7706687" y="1867"/>
                  <a:pt x="7834884" y="0"/>
                </a:cubicBezTo>
                <a:cubicBezTo>
                  <a:pt x="7963081" y="-1867"/>
                  <a:pt x="8447422" y="48882"/>
                  <a:pt x="8869680" y="0"/>
                </a:cubicBezTo>
                <a:cubicBezTo>
                  <a:pt x="8900760" y="198877"/>
                  <a:pt x="8864169" y="304423"/>
                  <a:pt x="8869680" y="581891"/>
                </a:cubicBezTo>
                <a:cubicBezTo>
                  <a:pt x="8875191" y="859359"/>
                  <a:pt x="8853249" y="846019"/>
                  <a:pt x="8869680" y="971758"/>
                </a:cubicBezTo>
                <a:cubicBezTo>
                  <a:pt x="8886111" y="1097497"/>
                  <a:pt x="8791313" y="1493036"/>
                  <a:pt x="8869680" y="1681665"/>
                </a:cubicBezTo>
                <a:cubicBezTo>
                  <a:pt x="8948047" y="1870294"/>
                  <a:pt x="8839951" y="2086679"/>
                  <a:pt x="8869680" y="2263556"/>
                </a:cubicBezTo>
                <a:cubicBezTo>
                  <a:pt x="8899409" y="2440433"/>
                  <a:pt x="8835422" y="2594200"/>
                  <a:pt x="8869680" y="2781439"/>
                </a:cubicBezTo>
                <a:cubicBezTo>
                  <a:pt x="8903938" y="2968678"/>
                  <a:pt x="8834011" y="3203004"/>
                  <a:pt x="8869680" y="3363329"/>
                </a:cubicBezTo>
                <a:cubicBezTo>
                  <a:pt x="8905349" y="3523654"/>
                  <a:pt x="8840494" y="3734324"/>
                  <a:pt x="8869680" y="4073236"/>
                </a:cubicBezTo>
                <a:cubicBezTo>
                  <a:pt x="8898866" y="4412148"/>
                  <a:pt x="8857379" y="4569039"/>
                  <a:pt x="8869680" y="4783143"/>
                </a:cubicBezTo>
                <a:cubicBezTo>
                  <a:pt x="8881981" y="4997247"/>
                  <a:pt x="8848525" y="5008343"/>
                  <a:pt x="8869680" y="5173010"/>
                </a:cubicBezTo>
                <a:cubicBezTo>
                  <a:pt x="8890835" y="5337677"/>
                  <a:pt x="8839186" y="5537300"/>
                  <a:pt x="8869680" y="5754901"/>
                </a:cubicBezTo>
                <a:cubicBezTo>
                  <a:pt x="8900174" y="5972502"/>
                  <a:pt x="8811818" y="6178384"/>
                  <a:pt x="8869680" y="6400800"/>
                </a:cubicBezTo>
                <a:cubicBezTo>
                  <a:pt x="8710631" y="6419239"/>
                  <a:pt x="8476120" y="6366383"/>
                  <a:pt x="8367065" y="6400800"/>
                </a:cubicBezTo>
                <a:cubicBezTo>
                  <a:pt x="8258011" y="6435217"/>
                  <a:pt x="7890846" y="6400759"/>
                  <a:pt x="7687056" y="6400800"/>
                </a:cubicBezTo>
                <a:cubicBezTo>
                  <a:pt x="7483266" y="6400841"/>
                  <a:pt x="7382111" y="6362403"/>
                  <a:pt x="7095744" y="6400800"/>
                </a:cubicBezTo>
                <a:cubicBezTo>
                  <a:pt x="6809377" y="6439197"/>
                  <a:pt x="6768897" y="6384630"/>
                  <a:pt x="6681826" y="6400800"/>
                </a:cubicBezTo>
                <a:cubicBezTo>
                  <a:pt x="6594755" y="6416970"/>
                  <a:pt x="6268809" y="6348432"/>
                  <a:pt x="6001817" y="6400800"/>
                </a:cubicBezTo>
                <a:cubicBezTo>
                  <a:pt x="5734825" y="6453168"/>
                  <a:pt x="5633676" y="6373912"/>
                  <a:pt x="5499202" y="6400800"/>
                </a:cubicBezTo>
                <a:cubicBezTo>
                  <a:pt x="5364728" y="6427688"/>
                  <a:pt x="5107970" y="6331155"/>
                  <a:pt x="4907890" y="6400800"/>
                </a:cubicBezTo>
                <a:cubicBezTo>
                  <a:pt x="4707810" y="6470445"/>
                  <a:pt x="4587743" y="6378553"/>
                  <a:pt x="4493971" y="6400800"/>
                </a:cubicBezTo>
                <a:cubicBezTo>
                  <a:pt x="4400199" y="6423047"/>
                  <a:pt x="4311424" y="6386602"/>
                  <a:pt x="4168750" y="6400800"/>
                </a:cubicBezTo>
                <a:cubicBezTo>
                  <a:pt x="4026076" y="6414998"/>
                  <a:pt x="3700085" y="6379784"/>
                  <a:pt x="3577438" y="6400800"/>
                </a:cubicBezTo>
                <a:cubicBezTo>
                  <a:pt x="3454791" y="6421816"/>
                  <a:pt x="3263166" y="6367898"/>
                  <a:pt x="3074822" y="6400800"/>
                </a:cubicBezTo>
                <a:cubicBezTo>
                  <a:pt x="2886478" y="6433702"/>
                  <a:pt x="2778280" y="6389070"/>
                  <a:pt x="2660904" y="6400800"/>
                </a:cubicBezTo>
                <a:cubicBezTo>
                  <a:pt x="2543528" y="6412530"/>
                  <a:pt x="2079206" y="6386898"/>
                  <a:pt x="1892198" y="6400800"/>
                </a:cubicBezTo>
                <a:cubicBezTo>
                  <a:pt x="1705190" y="6414702"/>
                  <a:pt x="1324187" y="6386916"/>
                  <a:pt x="1123493" y="6400800"/>
                </a:cubicBezTo>
                <a:cubicBezTo>
                  <a:pt x="922800" y="6414684"/>
                  <a:pt x="798939" y="6369654"/>
                  <a:pt x="620878" y="6400800"/>
                </a:cubicBezTo>
                <a:cubicBezTo>
                  <a:pt x="442818" y="6431946"/>
                  <a:pt x="214878" y="6349811"/>
                  <a:pt x="0" y="6400800"/>
                </a:cubicBezTo>
                <a:cubicBezTo>
                  <a:pt x="-21553" y="6215793"/>
                  <a:pt x="51258" y="6017975"/>
                  <a:pt x="0" y="5690893"/>
                </a:cubicBezTo>
                <a:cubicBezTo>
                  <a:pt x="-51258" y="5363811"/>
                  <a:pt x="8135" y="5240588"/>
                  <a:pt x="0" y="5044994"/>
                </a:cubicBezTo>
                <a:cubicBezTo>
                  <a:pt x="-8135" y="4849400"/>
                  <a:pt x="49338" y="4679584"/>
                  <a:pt x="0" y="4399095"/>
                </a:cubicBezTo>
                <a:cubicBezTo>
                  <a:pt x="-49338" y="4118606"/>
                  <a:pt x="15191" y="3897444"/>
                  <a:pt x="0" y="3753196"/>
                </a:cubicBezTo>
                <a:cubicBezTo>
                  <a:pt x="-15191" y="3608948"/>
                  <a:pt x="17986" y="3393689"/>
                  <a:pt x="0" y="3299321"/>
                </a:cubicBezTo>
                <a:cubicBezTo>
                  <a:pt x="-17986" y="3204954"/>
                  <a:pt x="54138" y="2954617"/>
                  <a:pt x="0" y="2653423"/>
                </a:cubicBezTo>
                <a:cubicBezTo>
                  <a:pt x="-54138" y="2352229"/>
                  <a:pt x="38196" y="2258210"/>
                  <a:pt x="0" y="2135540"/>
                </a:cubicBezTo>
                <a:cubicBezTo>
                  <a:pt x="-38196" y="2012870"/>
                  <a:pt x="59261" y="1747873"/>
                  <a:pt x="0" y="1553649"/>
                </a:cubicBezTo>
                <a:cubicBezTo>
                  <a:pt x="-59261" y="1359425"/>
                  <a:pt x="41160" y="1245724"/>
                  <a:pt x="0" y="1035766"/>
                </a:cubicBezTo>
                <a:cubicBezTo>
                  <a:pt x="-41160" y="825808"/>
                  <a:pt x="49116" y="279068"/>
                  <a:pt x="0" y="0"/>
                </a:cubicBezTo>
                <a:close/>
              </a:path>
            </a:pathLst>
          </a:custGeom>
          <a:solidFill>
            <a:schemeClr val="bg1"/>
          </a:solidFill>
          <a:ln>
            <a:solidFill>
              <a:schemeClr val="tx1"/>
            </a:solidFill>
            <a:extLst>
              <a:ext uri="{C807C97D-BFC1-408E-A445-0C87EB9F89A2}">
                <ask:lineSketchStyleProps xmlns:ask="http://schemas.microsoft.com/office/drawing/2018/sketchyshapes" sd="778399862">
                  <a:prstGeom prst="rect">
                    <a:avLst/>
                  </a:prstGeom>
                  <ask:type>
                    <ask:lineSketchScribble/>
                  </ask:type>
                </ask:lineSketchStyleProps>
              </a:ext>
            </a:extLst>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F01B1666-EA92-41A5-9FF7-5D9409646368}"/>
              </a:ext>
            </a:extLst>
          </p:cNvPr>
          <p:cNvSpPr/>
          <p:nvPr userDrawn="1"/>
        </p:nvSpPr>
        <p:spPr>
          <a:xfrm>
            <a:off x="0" y="0"/>
            <a:ext cx="290222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9B449AEF-4642-4EF8-AFF2-6E0711B60AEE}"/>
              </a:ext>
            </a:extLst>
          </p:cNvPr>
          <p:cNvSpPr>
            <a:spLocks noGrp="1"/>
          </p:cNvSpPr>
          <p:nvPr>
            <p:ph type="title"/>
          </p:nvPr>
        </p:nvSpPr>
        <p:spPr>
          <a:xfrm>
            <a:off x="3145970" y="365125"/>
            <a:ext cx="8207829" cy="1071789"/>
          </a:xfrm>
        </p:spPr>
        <p:txBody>
          <a:bodyPr/>
          <a:lstStyle>
            <a:lvl1pPr>
              <a:defRPr sz="4000"/>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E02E331A-D34F-4EEF-9C18-59BD43C10E44}"/>
              </a:ext>
            </a:extLst>
          </p:cNvPr>
          <p:cNvSpPr>
            <a:spLocks noGrp="1"/>
          </p:cNvSpPr>
          <p:nvPr>
            <p:ph idx="1"/>
          </p:nvPr>
        </p:nvSpPr>
        <p:spPr>
          <a:xfrm>
            <a:off x="3145970" y="1611086"/>
            <a:ext cx="8207829" cy="4898571"/>
          </a:xfrm>
        </p:spPr>
        <p:txBody>
          <a:bodyPr>
            <a:normAutofit/>
          </a:bodyPr>
          <a:lstStyle>
            <a:lvl1pPr>
              <a:defRPr sz="2400"/>
            </a:lvl1pPr>
            <a:lvl2pPr>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Oval 8">
            <a:extLst>
              <a:ext uri="{FF2B5EF4-FFF2-40B4-BE49-F238E27FC236}">
                <a16:creationId xmlns:a16="http://schemas.microsoft.com/office/drawing/2014/main" id="{49C603F7-C717-4627-8A98-D127FED07269}"/>
              </a:ext>
            </a:extLst>
          </p:cNvPr>
          <p:cNvSpPr/>
          <p:nvPr userDrawn="1"/>
        </p:nvSpPr>
        <p:spPr>
          <a:xfrm>
            <a:off x="901215" y="6039756"/>
            <a:ext cx="614319" cy="596619"/>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pardweb.ir-number">
            <a:extLst>
              <a:ext uri="{FF2B5EF4-FFF2-40B4-BE49-F238E27FC236}">
                <a16:creationId xmlns:a16="http://schemas.microsoft.com/office/drawing/2014/main" id="{9D538DC2-E68A-4526-A818-F48400E95A87}"/>
              </a:ext>
            </a:extLst>
          </p:cNvPr>
          <p:cNvSpPr txBox="1">
            <a:spLocks/>
          </p:cNvSpPr>
          <p:nvPr userDrawn="1"/>
        </p:nvSpPr>
        <p:spPr>
          <a:xfrm>
            <a:off x="944304" y="6136825"/>
            <a:ext cx="528140" cy="402480"/>
          </a:xfrm>
          <a:prstGeom prst="rect">
            <a:avLst/>
          </a:prstGeom>
        </p:spPr>
        <p:txBody>
          <a:bodyPr/>
          <a:lstStyle>
            <a:defPPr>
              <a:defRPr lang="en-US"/>
            </a:defPPr>
            <a:lvl1pPr marL="0" algn="ctr" defTabSz="914400" rtl="1" eaLnBrk="1" latinLnBrk="0" hangingPunct="1">
              <a:defRPr sz="2000" b="1" kern="1200">
                <a:solidFill>
                  <a:srgbClr val="002060"/>
                </a:solidFill>
                <a:latin typeface="+mn-lt"/>
                <a:ea typeface="+mn-ea"/>
                <a:cs typeface="+mj-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4A22562-8F1E-4300-89F7-BD1445A93DD8}" type="slidenum">
              <a:rPr lang="en-US" smtClean="0"/>
              <a:pPr/>
              <a:t>‹#›</a:t>
            </a:fld>
            <a:endParaRPr lang="en-US" dirty="0"/>
          </a:p>
        </p:txBody>
      </p:sp>
      <p:sp>
        <p:nvSpPr>
          <p:cNvPr id="12" name="Arrow: Striped Right 11">
            <a:hlinkClick r:id="" action="ppaction://hlinkshowjump?jump=nextslide"/>
            <a:extLst>
              <a:ext uri="{FF2B5EF4-FFF2-40B4-BE49-F238E27FC236}">
                <a16:creationId xmlns:a16="http://schemas.microsoft.com/office/drawing/2014/main" id="{2A1B05AF-FDE7-4283-AA9F-D258B6EFDDB8}"/>
              </a:ext>
            </a:extLst>
          </p:cNvPr>
          <p:cNvSpPr/>
          <p:nvPr userDrawn="1"/>
        </p:nvSpPr>
        <p:spPr>
          <a:xfrm>
            <a:off x="1644193" y="6003720"/>
            <a:ext cx="644385" cy="645812"/>
          </a:xfrm>
          <a:prstGeom prst="striped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a:p>
        </p:txBody>
      </p:sp>
      <p:sp>
        <p:nvSpPr>
          <p:cNvPr id="13" name="Arrow: Striped Right 12">
            <a:hlinkClick r:id="" action="ppaction://hlinkshowjump?jump=previousslide"/>
            <a:extLst>
              <a:ext uri="{FF2B5EF4-FFF2-40B4-BE49-F238E27FC236}">
                <a16:creationId xmlns:a16="http://schemas.microsoft.com/office/drawing/2014/main" id="{3FC39F9C-A336-4127-84FE-2C5928C8D7C5}"/>
              </a:ext>
            </a:extLst>
          </p:cNvPr>
          <p:cNvSpPr/>
          <p:nvPr userDrawn="1"/>
        </p:nvSpPr>
        <p:spPr>
          <a:xfrm flipH="1">
            <a:off x="131401" y="5995038"/>
            <a:ext cx="644385" cy="645812"/>
          </a:xfrm>
          <a:prstGeom prst="striped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57607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500"/>
                                        <p:tgtEl>
                                          <p:spTgt spid="3">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500"/>
                                        <p:tgtEl>
                                          <p:spTgt spid="3">
                                            <p:txEl>
                                              <p:pRg st="3" end="3"/>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10"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animEffect transition="in" filter="fade">
                      <p:cBhvr>
                        <p:cTn dur="500"/>
                        <p:tgtEl>
                          <p:spTgt spid="3"/>
                        </p:tgtEl>
                      </p:cBhvr>
                    </p:animEffect>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11" name="Rectangle: Rounded Corners 10">
            <a:extLst>
              <a:ext uri="{FF2B5EF4-FFF2-40B4-BE49-F238E27FC236}">
                <a16:creationId xmlns:a16="http://schemas.microsoft.com/office/drawing/2014/main" id="{CBC346CF-5C73-4CB5-B83D-43422137C9A1}"/>
              </a:ext>
            </a:extLst>
          </p:cNvPr>
          <p:cNvSpPr/>
          <p:nvPr userDrawn="1"/>
        </p:nvSpPr>
        <p:spPr>
          <a:xfrm>
            <a:off x="0" y="1524000"/>
            <a:ext cx="9613900" cy="3390900"/>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06B92837-95AB-4E55-9106-F4BFCF7870D0}"/>
              </a:ext>
            </a:extLst>
          </p:cNvPr>
          <p:cNvSpPr>
            <a:spLocks noGrp="1"/>
          </p:cNvSpPr>
          <p:nvPr>
            <p:ph type="ctrTitle"/>
          </p:nvPr>
        </p:nvSpPr>
        <p:spPr>
          <a:xfrm>
            <a:off x="90714" y="1730828"/>
            <a:ext cx="6616700" cy="3111500"/>
          </a:xfrm>
          <a:prstGeom prst="rect">
            <a:avLst/>
          </a:prstGeom>
        </p:spPr>
        <p:txBody>
          <a:bodyPr anchor="ctr"/>
          <a:lstStyle>
            <a:lvl1pPr algn="ctr" rtl="1">
              <a:lnSpc>
                <a:spcPct val="150000"/>
              </a:lnSpc>
              <a:defRPr sz="6000">
                <a:solidFill>
                  <a:schemeClr val="bg1"/>
                </a:solidFill>
              </a:defRPr>
            </a:lvl1pPr>
          </a:lstStyle>
          <a:p>
            <a:r>
              <a:rPr lang="en-US" dirty="0"/>
              <a:t>Click to edit Master title style</a:t>
            </a:r>
          </a:p>
        </p:txBody>
      </p:sp>
      <p:sp>
        <p:nvSpPr>
          <p:cNvPr id="4" name="TextBox 3">
            <a:extLst>
              <a:ext uri="{FF2B5EF4-FFF2-40B4-BE49-F238E27FC236}">
                <a16:creationId xmlns:a16="http://schemas.microsoft.com/office/drawing/2014/main" id="{C2F3F4B4-9602-422C-93F2-5D4890B0A845}"/>
              </a:ext>
            </a:extLst>
          </p:cNvPr>
          <p:cNvSpPr txBox="1"/>
          <p:nvPr userDrawn="1"/>
        </p:nvSpPr>
        <p:spPr>
          <a:xfrm>
            <a:off x="523042" y="7056669"/>
            <a:ext cx="5382228" cy="369332"/>
          </a:xfrm>
          <a:prstGeom prst="rect">
            <a:avLst/>
          </a:prstGeom>
          <a:noFill/>
        </p:spPr>
        <p:txBody>
          <a:bodyPr wrap="square" rtlCol="0">
            <a:spAutoFit/>
          </a:bodyPr>
          <a:lstStyle/>
          <a:p>
            <a:r>
              <a:rPr lang="en-US" dirty="0">
                <a:solidFill>
                  <a:schemeClr val="accent4">
                    <a:lumMod val="20000"/>
                    <a:lumOff val="80000"/>
                  </a:schemeClr>
                </a:solidFill>
              </a:rPr>
              <a:t>https://pardweb.ir</a:t>
            </a:r>
            <a:endParaRPr lang="en-GB" dirty="0">
              <a:solidFill>
                <a:schemeClr val="accent4">
                  <a:lumMod val="20000"/>
                  <a:lumOff val="80000"/>
                </a:schemeClr>
              </a:solidFill>
            </a:endParaRPr>
          </a:p>
        </p:txBody>
      </p:sp>
      <p:sp>
        <p:nvSpPr>
          <p:cNvPr id="7" name="Rectangle 6">
            <a:extLst>
              <a:ext uri="{FF2B5EF4-FFF2-40B4-BE49-F238E27FC236}">
                <a16:creationId xmlns:a16="http://schemas.microsoft.com/office/drawing/2014/main" id="{F5139C53-257A-4161-A52E-DC54A89C2308}"/>
              </a:ext>
            </a:extLst>
          </p:cNvPr>
          <p:cNvSpPr/>
          <p:nvPr userDrawn="1"/>
        </p:nvSpPr>
        <p:spPr>
          <a:xfrm>
            <a:off x="0" y="5727700"/>
            <a:ext cx="12192000" cy="1231900"/>
          </a:xfrm>
          <a:custGeom>
            <a:avLst/>
            <a:gdLst>
              <a:gd name="connsiteX0" fmla="*/ 0 w 12192000"/>
              <a:gd name="connsiteY0" fmla="*/ 0 h 1231900"/>
              <a:gd name="connsiteX1" fmla="*/ 12192000 w 12192000"/>
              <a:gd name="connsiteY1" fmla="*/ 0 h 1231900"/>
              <a:gd name="connsiteX2" fmla="*/ 12192000 w 12192000"/>
              <a:gd name="connsiteY2" fmla="*/ 1231900 h 1231900"/>
              <a:gd name="connsiteX3" fmla="*/ 0 w 12192000"/>
              <a:gd name="connsiteY3" fmla="*/ 1231900 h 1231900"/>
              <a:gd name="connsiteX4" fmla="*/ 0 w 12192000"/>
              <a:gd name="connsiteY4" fmla="*/ 0 h 1231900"/>
              <a:gd name="connsiteX0" fmla="*/ 0 w 12192000"/>
              <a:gd name="connsiteY0" fmla="*/ 0 h 1231900"/>
              <a:gd name="connsiteX1" fmla="*/ 12192000 w 12192000"/>
              <a:gd name="connsiteY1" fmla="*/ 0 h 1231900"/>
              <a:gd name="connsiteX2" fmla="*/ 12192000 w 12192000"/>
              <a:gd name="connsiteY2" fmla="*/ 1231900 h 1231900"/>
              <a:gd name="connsiteX3" fmla="*/ 0 w 12192000"/>
              <a:gd name="connsiteY3" fmla="*/ 1231900 h 1231900"/>
              <a:gd name="connsiteX4" fmla="*/ 0 w 12192000"/>
              <a:gd name="connsiteY4" fmla="*/ 0 h 1231900"/>
              <a:gd name="connsiteX0" fmla="*/ 0 w 12192000"/>
              <a:gd name="connsiteY0" fmla="*/ 0 h 1231900"/>
              <a:gd name="connsiteX1" fmla="*/ 12192000 w 12192000"/>
              <a:gd name="connsiteY1" fmla="*/ 0 h 1231900"/>
              <a:gd name="connsiteX2" fmla="*/ 12192000 w 12192000"/>
              <a:gd name="connsiteY2" fmla="*/ 1231900 h 1231900"/>
              <a:gd name="connsiteX3" fmla="*/ 0 w 12192000"/>
              <a:gd name="connsiteY3" fmla="*/ 1231900 h 1231900"/>
              <a:gd name="connsiteX4" fmla="*/ 0 w 12192000"/>
              <a:gd name="connsiteY4" fmla="*/ 0 h 1231900"/>
              <a:gd name="connsiteX0" fmla="*/ 0 w 12192000"/>
              <a:gd name="connsiteY0" fmla="*/ 0 h 1231900"/>
              <a:gd name="connsiteX1" fmla="*/ 12192000 w 12192000"/>
              <a:gd name="connsiteY1" fmla="*/ 0 h 1231900"/>
              <a:gd name="connsiteX2" fmla="*/ 12192000 w 12192000"/>
              <a:gd name="connsiteY2" fmla="*/ 1231900 h 1231900"/>
              <a:gd name="connsiteX3" fmla="*/ 0 w 12192000"/>
              <a:gd name="connsiteY3" fmla="*/ 1231900 h 1231900"/>
              <a:gd name="connsiteX4" fmla="*/ 0 w 12192000"/>
              <a:gd name="connsiteY4" fmla="*/ 0 h 123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1231900">
                <a:moveTo>
                  <a:pt x="0" y="0"/>
                </a:moveTo>
                <a:lnTo>
                  <a:pt x="12192000" y="0"/>
                </a:lnTo>
                <a:lnTo>
                  <a:pt x="12192000" y="1231900"/>
                </a:lnTo>
                <a:lnTo>
                  <a:pt x="0" y="1231900"/>
                </a:lnTo>
                <a:lnTo>
                  <a:pt x="0" y="0"/>
                </a:lnTo>
                <a:close/>
              </a:path>
            </a:pathLst>
          </a:custGeom>
          <a:solidFill>
            <a:srgbClr val="262626"/>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
        <p:nvSpPr>
          <p:cNvPr id="8" name="Oval 7">
            <a:extLst>
              <a:ext uri="{FF2B5EF4-FFF2-40B4-BE49-F238E27FC236}">
                <a16:creationId xmlns:a16="http://schemas.microsoft.com/office/drawing/2014/main" id="{A6C7035A-8638-4A4D-BAE3-F63763FCEA60}"/>
              </a:ext>
            </a:extLst>
          </p:cNvPr>
          <p:cNvSpPr/>
          <p:nvPr userDrawn="1"/>
        </p:nvSpPr>
        <p:spPr>
          <a:xfrm>
            <a:off x="901215" y="6039756"/>
            <a:ext cx="614319" cy="596619"/>
          </a:xfrm>
          <a:prstGeom prst="ellipse">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pardweb.ir-number">
            <a:extLst>
              <a:ext uri="{FF2B5EF4-FFF2-40B4-BE49-F238E27FC236}">
                <a16:creationId xmlns:a16="http://schemas.microsoft.com/office/drawing/2014/main" id="{F68DB650-423F-4C5B-89BE-30F13D38B07E}"/>
              </a:ext>
            </a:extLst>
          </p:cNvPr>
          <p:cNvSpPr txBox="1">
            <a:spLocks/>
          </p:cNvSpPr>
          <p:nvPr userDrawn="1"/>
        </p:nvSpPr>
        <p:spPr>
          <a:xfrm>
            <a:off x="944304" y="6136825"/>
            <a:ext cx="528140" cy="402480"/>
          </a:xfrm>
          <a:prstGeom prst="rect">
            <a:avLst/>
          </a:prstGeom>
        </p:spPr>
        <p:txBody>
          <a:bodyPr/>
          <a:lstStyle>
            <a:defPPr>
              <a:defRPr lang="en-US"/>
            </a:defPPr>
            <a:lvl1pPr marL="0" algn="ctr" defTabSz="914400" rtl="1" eaLnBrk="1" latinLnBrk="0" hangingPunct="1">
              <a:defRPr sz="2000" b="1" kern="1200">
                <a:solidFill>
                  <a:srgbClr val="002060"/>
                </a:solidFill>
                <a:latin typeface="+mn-lt"/>
                <a:ea typeface="+mn-ea"/>
                <a:cs typeface="+mj-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4A22562-8F1E-4300-89F7-BD1445A93DD8}" type="slidenum">
              <a:rPr lang="en-US" smtClean="0"/>
              <a:pPr/>
              <a:t>‹#›</a:t>
            </a:fld>
            <a:endParaRPr lang="en-US" dirty="0"/>
          </a:p>
        </p:txBody>
      </p:sp>
      <p:sp>
        <p:nvSpPr>
          <p:cNvPr id="10" name="Rectangle 9">
            <a:extLst>
              <a:ext uri="{FF2B5EF4-FFF2-40B4-BE49-F238E27FC236}">
                <a16:creationId xmlns:a16="http://schemas.microsoft.com/office/drawing/2014/main" id="{2BDFE146-9E3D-46FD-B0F2-10F06EBFA6FB}"/>
              </a:ext>
            </a:extLst>
          </p:cNvPr>
          <p:cNvSpPr/>
          <p:nvPr userDrawn="1"/>
        </p:nvSpPr>
        <p:spPr>
          <a:xfrm>
            <a:off x="-12700" y="0"/>
            <a:ext cx="12204700" cy="533400"/>
          </a:xfrm>
          <a:custGeom>
            <a:avLst/>
            <a:gdLst>
              <a:gd name="connsiteX0" fmla="*/ 0 w 12192000"/>
              <a:gd name="connsiteY0" fmla="*/ 0 h 1231900"/>
              <a:gd name="connsiteX1" fmla="*/ 12192000 w 12192000"/>
              <a:gd name="connsiteY1" fmla="*/ 0 h 1231900"/>
              <a:gd name="connsiteX2" fmla="*/ 12192000 w 12192000"/>
              <a:gd name="connsiteY2" fmla="*/ 1231900 h 1231900"/>
              <a:gd name="connsiteX3" fmla="*/ 0 w 12192000"/>
              <a:gd name="connsiteY3" fmla="*/ 1231900 h 1231900"/>
              <a:gd name="connsiteX4" fmla="*/ 0 w 12192000"/>
              <a:gd name="connsiteY4" fmla="*/ 0 h 1231900"/>
              <a:gd name="connsiteX0" fmla="*/ 0 w 12192000"/>
              <a:gd name="connsiteY0" fmla="*/ 0 h 1231900"/>
              <a:gd name="connsiteX1" fmla="*/ 12192000 w 12192000"/>
              <a:gd name="connsiteY1" fmla="*/ 0 h 1231900"/>
              <a:gd name="connsiteX2" fmla="*/ 12192000 w 12192000"/>
              <a:gd name="connsiteY2" fmla="*/ 1231900 h 1231900"/>
              <a:gd name="connsiteX3" fmla="*/ 0 w 12192000"/>
              <a:gd name="connsiteY3" fmla="*/ 1231900 h 1231900"/>
              <a:gd name="connsiteX4" fmla="*/ 0 w 12192000"/>
              <a:gd name="connsiteY4" fmla="*/ 0 h 1231900"/>
              <a:gd name="connsiteX0" fmla="*/ 12700 w 12204700"/>
              <a:gd name="connsiteY0" fmla="*/ 0 h 1270000"/>
              <a:gd name="connsiteX1" fmla="*/ 12204700 w 12204700"/>
              <a:gd name="connsiteY1" fmla="*/ 0 h 1270000"/>
              <a:gd name="connsiteX2" fmla="*/ 12204700 w 12204700"/>
              <a:gd name="connsiteY2" fmla="*/ 1231900 h 1270000"/>
              <a:gd name="connsiteX3" fmla="*/ 0 w 12204700"/>
              <a:gd name="connsiteY3" fmla="*/ 1270000 h 1270000"/>
              <a:gd name="connsiteX4" fmla="*/ 12700 w 12204700"/>
              <a:gd name="connsiteY4" fmla="*/ 0 h 1270000"/>
              <a:gd name="connsiteX0" fmla="*/ 12700 w 12204700"/>
              <a:gd name="connsiteY0" fmla="*/ 0 h 1270000"/>
              <a:gd name="connsiteX1" fmla="*/ 12204700 w 12204700"/>
              <a:gd name="connsiteY1" fmla="*/ 0 h 1270000"/>
              <a:gd name="connsiteX2" fmla="*/ 12204700 w 12204700"/>
              <a:gd name="connsiteY2" fmla="*/ 1231900 h 1270000"/>
              <a:gd name="connsiteX3" fmla="*/ 0 w 12204700"/>
              <a:gd name="connsiteY3" fmla="*/ 1270000 h 1270000"/>
              <a:gd name="connsiteX4" fmla="*/ 12700 w 12204700"/>
              <a:gd name="connsiteY4" fmla="*/ 0 h 127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04700" h="1270000">
                <a:moveTo>
                  <a:pt x="12700" y="0"/>
                </a:moveTo>
                <a:lnTo>
                  <a:pt x="12204700" y="0"/>
                </a:lnTo>
                <a:lnTo>
                  <a:pt x="12204700" y="1231900"/>
                </a:lnTo>
                <a:cubicBezTo>
                  <a:pt x="9398000" y="-723900"/>
                  <a:pt x="838200" y="609600"/>
                  <a:pt x="0" y="1270000"/>
                </a:cubicBezTo>
                <a:lnTo>
                  <a:pt x="12700" y="0"/>
                </a:lnTo>
                <a:close/>
              </a:path>
            </a:pathLst>
          </a:custGeom>
          <a:solidFill>
            <a:srgbClr val="262626"/>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12" name="Arrow: Striped Right 11">
            <a:hlinkClick r:id="" action="ppaction://hlinkshowjump?jump=nextslide"/>
            <a:extLst>
              <a:ext uri="{FF2B5EF4-FFF2-40B4-BE49-F238E27FC236}">
                <a16:creationId xmlns:a16="http://schemas.microsoft.com/office/drawing/2014/main" id="{A5156CFE-107D-428C-84D5-D6EE8DA36555}"/>
              </a:ext>
            </a:extLst>
          </p:cNvPr>
          <p:cNvSpPr/>
          <p:nvPr userDrawn="1"/>
        </p:nvSpPr>
        <p:spPr>
          <a:xfrm>
            <a:off x="1658576" y="6021481"/>
            <a:ext cx="644385" cy="645812"/>
          </a:xfrm>
          <a:prstGeom prst="stripedRightArrow">
            <a:avLst/>
          </a:prstGeom>
          <a:solidFill>
            <a:srgbClr val="E0E0E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Arrow: Striped Right 12">
            <a:hlinkClick r:id="" action="ppaction://hlinkshowjump?jump=previousslide"/>
            <a:extLst>
              <a:ext uri="{FF2B5EF4-FFF2-40B4-BE49-F238E27FC236}">
                <a16:creationId xmlns:a16="http://schemas.microsoft.com/office/drawing/2014/main" id="{814DD51A-E336-4B47-B0DA-A190BDF9D26F}"/>
              </a:ext>
            </a:extLst>
          </p:cNvPr>
          <p:cNvSpPr/>
          <p:nvPr userDrawn="1"/>
        </p:nvSpPr>
        <p:spPr>
          <a:xfrm flipH="1">
            <a:off x="145784" y="6012799"/>
            <a:ext cx="644385" cy="645812"/>
          </a:xfrm>
          <a:prstGeom prst="stripedRightArrow">
            <a:avLst/>
          </a:prstGeom>
          <a:solidFill>
            <a:srgbClr val="E0E0E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7526871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0-#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4"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 grpId="0"/>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C88D815-01A2-4FDB-985F-D38006D536B7}"/>
              </a:ext>
            </a:extLst>
          </p:cNvPr>
          <p:cNvSpPr txBox="1"/>
          <p:nvPr userDrawn="1"/>
        </p:nvSpPr>
        <p:spPr>
          <a:xfrm>
            <a:off x="868102" y="7048983"/>
            <a:ext cx="5382228" cy="369332"/>
          </a:xfrm>
          <a:prstGeom prst="rect">
            <a:avLst/>
          </a:prstGeom>
          <a:noFill/>
        </p:spPr>
        <p:txBody>
          <a:bodyPr wrap="square" rtlCol="0">
            <a:spAutoFit/>
          </a:bodyPr>
          <a:lstStyle/>
          <a:p>
            <a:r>
              <a:rPr lang="en-US" dirty="0">
                <a:solidFill>
                  <a:srgbClr val="E6E6E6"/>
                </a:solidFill>
              </a:rPr>
              <a:t>https://pardweb.ir</a:t>
            </a:r>
            <a:endParaRPr lang="en-GB" dirty="0">
              <a:solidFill>
                <a:srgbClr val="E6E6E6"/>
              </a:solidFill>
            </a:endParaRPr>
          </a:p>
        </p:txBody>
      </p:sp>
    </p:spTree>
    <p:extLst>
      <p:ext uri="{BB962C8B-B14F-4D97-AF65-F5344CB8AC3E}">
        <p14:creationId xmlns:p14="http://schemas.microsoft.com/office/powerpoint/2010/main" val="2777014352"/>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2E6A0BF-3BDF-4213-9BF6-6F56B05DAE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5EC27FF-E053-483E-8643-807729A011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F789D53-562A-4779-8774-264DF8A9FA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EEA8E2-C872-4C3D-8BF0-710ED6FB533C}" type="datetimeFigureOut">
              <a:rPr lang="en-GB" smtClean="0"/>
              <a:t>05/08/2024</a:t>
            </a:fld>
            <a:endParaRPr lang="en-GB"/>
          </a:p>
        </p:txBody>
      </p:sp>
      <p:sp>
        <p:nvSpPr>
          <p:cNvPr id="5" name="Footer Placeholder 4">
            <a:extLst>
              <a:ext uri="{FF2B5EF4-FFF2-40B4-BE49-F238E27FC236}">
                <a16:creationId xmlns:a16="http://schemas.microsoft.com/office/drawing/2014/main" id="{0574DCA9-13B6-4899-A9CC-E308537853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4C24E10-6C66-41D5-AED4-20D9B992C5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36F6B4-CFC8-417F-AF6C-B1301D84ECCA}" type="slidenum">
              <a:rPr lang="en-GB" smtClean="0"/>
              <a:t>‹#›</a:t>
            </a:fld>
            <a:endParaRPr lang="en-GB"/>
          </a:p>
        </p:txBody>
      </p:sp>
    </p:spTree>
    <p:extLst>
      <p:ext uri="{BB962C8B-B14F-4D97-AF65-F5344CB8AC3E}">
        <p14:creationId xmlns:p14="http://schemas.microsoft.com/office/powerpoint/2010/main" val="1532722376"/>
      </p:ext>
    </p:extLst>
  </p:cSld>
  <p:clrMap bg1="lt1" tx1="dk1" bg2="lt2" tx2="dk2" accent1="accent1" accent2="accent2" accent3="accent3" accent4="accent4" accent5="accent5" accent6="accent6" hlink="hlink" folHlink="folHlink"/>
  <p:sldLayoutIdLst>
    <p:sldLayoutId id="2147483650" r:id="rId1"/>
    <p:sldLayoutId id="2147483660" r:id="rId2"/>
    <p:sldLayoutId id="2147483662"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3" Type="http://schemas.openxmlformats.org/officeDocument/2006/relationships/hyperlink" Target="http://www.pardweb.ir/" TargetMode="External"/><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8" Type="http://schemas.openxmlformats.org/officeDocument/2006/relationships/hyperlink" Target="https://pardweb.ir/%d9%82%d8%a7%d9%84%d8%a8-%d9%be%d8%a7%d9%88%d8%b1%d9%be%d9%88%db%8c%d9%86%d8%aa-%d8%a7%d8%b1%d8%a7%d8%a6%d9%87-%d8%af%d9%81%d8%a7%d8%b9-%d8%af%da%a9%d8%aa%d8%b1%db%8c/" TargetMode="External"/><Relationship Id="rId3" Type="http://schemas.openxmlformats.org/officeDocument/2006/relationships/image" Target="../media/image7.jpeg"/><Relationship Id="rId7" Type="http://schemas.openxmlformats.org/officeDocument/2006/relationships/hyperlink" Target="https://pardweb.ir/proposal-powerpoint-pro/" TargetMode="External"/><Relationship Id="rId2" Type="http://schemas.openxmlformats.org/officeDocument/2006/relationships/hyperlink" Target="https://pardweb.ir/product-tag/academic-powerpoint-template/" TargetMode="External"/><Relationship Id="rId1" Type="http://schemas.openxmlformats.org/officeDocument/2006/relationships/slideLayout" Target="../slideLayouts/slideLayout3.xml"/><Relationship Id="rId6" Type="http://schemas.openxmlformats.org/officeDocument/2006/relationships/hyperlink" Target="https://pardweb.ir/%d9%82%d8%a7%d9%84%d8%a8-%d9%be%d8%a7%d9%88%d8%b1%d9%be%d9%88%db%8c%d9%86%d8%aa-%d9%85%db%8c%d9%86%db%8c%d9%85%d8%a7%d9%84-%d9%85%d9%86%d9%88%d8%af%d8%a7%d8%b1/" TargetMode="External"/><Relationship Id="rId5" Type="http://schemas.openxmlformats.org/officeDocument/2006/relationships/image" Target="../media/image9.jpeg"/><Relationship Id="rId4" Type="http://schemas.openxmlformats.org/officeDocument/2006/relationships/image" Target="../media/image8.jpeg"/></Relationships>
</file>

<file path=ppt/slides/_rels/slide17.xml.rels><?xml version="1.0" encoding="UTF-8" standalone="yes"?>
<Relationships xmlns="http://schemas.openxmlformats.org/package/2006/relationships"><Relationship Id="rId8" Type="http://schemas.openxmlformats.org/officeDocument/2006/relationships/hyperlink" Target="https://pardweb.ir/%d9%82%d8%a7%d9%84%d8%a8-%d9%be%d8%a7%d9%88%d8%b1%d9%be%d9%88%db%8c%d9%86%d8%aa-%d8%ad%d8%b1%d9%81%d9%87-%d8%a7%db%8c-%d8%af%d9%81%d8%a7%d8%b9-%d9%be%d8%a7%db%8c%d8%a7%d9%86-%d9%86%d8%a7%d9%85%d9%87/" TargetMode="External"/><Relationship Id="rId3" Type="http://schemas.openxmlformats.org/officeDocument/2006/relationships/image" Target="../media/image10.jpeg"/><Relationship Id="rId7" Type="http://schemas.openxmlformats.org/officeDocument/2006/relationships/hyperlink" Target="https://pardweb.ir/%d9%82%d8%a7%d9%84%d8%a8-%d9%be%d8%a7%d9%88%d8%b1%d9%be%d9%88%db%8c%d9%86%d8%aa-%d9%be%d8%a7%db%8c%d8%a7%d9%86-%d9%86%d8%a7%d9%85%d9%87-%d8%b9%d9%84%d9%88%d9%85-%d8%a7%d9%86%d8%b3%d8%a7%d9%86%db%8c/" TargetMode="External"/><Relationship Id="rId2" Type="http://schemas.openxmlformats.org/officeDocument/2006/relationships/hyperlink" Target="https://pardweb.ir/product-tag/academic-powerpoint-template/" TargetMode="External"/><Relationship Id="rId1" Type="http://schemas.openxmlformats.org/officeDocument/2006/relationships/slideLayout" Target="../slideLayouts/slideLayout3.xml"/><Relationship Id="rId6" Type="http://schemas.openxmlformats.org/officeDocument/2006/relationships/hyperlink" Target="https://pardweb.ir/%d9%82%d8%a7%d9%84%d8%a8-%d9%be%d8%a7%d9%88%d8%b1%d9%be%d9%88%db%8c%d9%86%d8%aa-%d8%ad%d8%b1%d9%81%d9%87-%d8%a7%db%8c-%d9%be%d8%a7%db%8c%d8%a7%d9%86-%d9%86%d8%a7%d9%85%d9%87-%d9%87%d8%a7%d9%88%d8%b1/" TargetMode="External"/><Relationship Id="rId5" Type="http://schemas.openxmlformats.org/officeDocument/2006/relationships/image" Target="../media/image12.jpeg"/><Relationship Id="rId4" Type="http://schemas.openxmlformats.org/officeDocument/2006/relationships/image" Target="../media/image1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0E0E0"/>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37A75F1-4A37-4228-AA00-4298E9406E1C}"/>
              </a:ext>
            </a:extLst>
          </p:cNvPr>
          <p:cNvSpPr/>
          <p:nvPr/>
        </p:nvSpPr>
        <p:spPr>
          <a:xfrm>
            <a:off x="186813" y="167833"/>
            <a:ext cx="11847871" cy="6522334"/>
          </a:xfrm>
          <a:prstGeom prst="rect">
            <a:avLst/>
          </a:prstGeom>
          <a:solidFill>
            <a:schemeClr val="bg1"/>
          </a:solidFill>
          <a:ln w="57150">
            <a:solidFill>
              <a:srgbClr val="FFC000"/>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lang="en-GB" dirty="0"/>
          </a:p>
        </p:txBody>
      </p:sp>
      <p:sp>
        <p:nvSpPr>
          <p:cNvPr id="2" name="Rectangle 1">
            <a:extLst>
              <a:ext uri="{FF2B5EF4-FFF2-40B4-BE49-F238E27FC236}">
                <a16:creationId xmlns:a16="http://schemas.microsoft.com/office/drawing/2014/main" id="{D60FE0ED-5E9A-4956-B4FE-3F95FBC02012}"/>
              </a:ext>
            </a:extLst>
          </p:cNvPr>
          <p:cNvSpPr/>
          <p:nvPr/>
        </p:nvSpPr>
        <p:spPr>
          <a:xfrm>
            <a:off x="214178" y="205037"/>
            <a:ext cx="5811216" cy="6485130"/>
          </a:xfrm>
          <a:prstGeom prst="rect">
            <a:avLst/>
          </a:prstGeom>
          <a:solidFill>
            <a:srgbClr val="262626"/>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
        <p:nvSpPr>
          <p:cNvPr id="10" name="TextBox 9">
            <a:extLst>
              <a:ext uri="{FF2B5EF4-FFF2-40B4-BE49-F238E27FC236}">
                <a16:creationId xmlns:a16="http://schemas.microsoft.com/office/drawing/2014/main" id="{4F44F2D7-3B86-4AC6-9764-4DDDBF92E979}"/>
              </a:ext>
            </a:extLst>
          </p:cNvPr>
          <p:cNvSpPr txBox="1"/>
          <p:nvPr/>
        </p:nvSpPr>
        <p:spPr>
          <a:xfrm>
            <a:off x="413506" y="1860731"/>
            <a:ext cx="5434332" cy="1331134"/>
          </a:xfrm>
          <a:prstGeom prst="rect">
            <a:avLst/>
          </a:prstGeom>
          <a:noFill/>
        </p:spPr>
        <p:txBody>
          <a:bodyPr wrap="square" rtlCol="0">
            <a:spAutoFit/>
          </a:bodyPr>
          <a:lstStyle/>
          <a:p>
            <a:pPr algn="ctr" rtl="1">
              <a:lnSpc>
                <a:spcPct val="150000"/>
              </a:lnSpc>
            </a:pPr>
            <a:r>
              <a:rPr lang="en" sz="2800" b="1" dirty="0">
                <a:solidFill>
                  <a:schemeClr val="bg1"/>
                </a:solidFill>
                <a:latin typeface="IRANSans(FaNum)" panose="02040503050201020203" pitchFamily="18" charset="-78"/>
                <a:cs typeface="+mj-cs"/>
              </a:rPr>
              <a:t>Title: Free PowerPoint theme for Thesis PowerPoint</a:t>
            </a:r>
            <a:endParaRPr lang="en-US" sz="2800" b="1" dirty="0">
              <a:solidFill>
                <a:schemeClr val="bg1"/>
              </a:solidFill>
              <a:latin typeface="IRANSans(FaNum)" panose="02040503050201020203" pitchFamily="18" charset="-78"/>
              <a:cs typeface="+mj-cs"/>
            </a:endParaRPr>
          </a:p>
        </p:txBody>
      </p:sp>
      <p:sp>
        <p:nvSpPr>
          <p:cNvPr id="11" name="TextBox 10">
            <a:extLst>
              <a:ext uri="{FF2B5EF4-FFF2-40B4-BE49-F238E27FC236}">
                <a16:creationId xmlns:a16="http://schemas.microsoft.com/office/drawing/2014/main" id="{635782D4-1E47-43FE-B806-16B028900F6E}"/>
              </a:ext>
            </a:extLst>
          </p:cNvPr>
          <p:cNvSpPr txBox="1"/>
          <p:nvPr/>
        </p:nvSpPr>
        <p:spPr>
          <a:xfrm>
            <a:off x="1958465" y="3356633"/>
            <a:ext cx="2630849" cy="452047"/>
          </a:xfrm>
          <a:prstGeom prst="rect">
            <a:avLst/>
          </a:prstGeom>
          <a:noFill/>
        </p:spPr>
        <p:txBody>
          <a:bodyPr wrap="none" rtlCol="0">
            <a:spAutoFit/>
          </a:bodyPr>
          <a:lstStyle/>
          <a:p>
            <a:pPr algn="ctr" rtl="1">
              <a:lnSpc>
                <a:spcPct val="150000"/>
              </a:lnSpc>
            </a:pPr>
            <a:r>
              <a:rPr lang="en" sz="1700" dirty="0">
                <a:solidFill>
                  <a:schemeClr val="bg1"/>
                </a:solidFill>
                <a:latin typeface="Shabnam" panose="020B0603030804020204" pitchFamily="34" charset="-78"/>
                <a:cs typeface="Shabnam" panose="020B0603030804020204" pitchFamily="34" charset="-78"/>
              </a:rPr>
              <a:t>Student: </a:t>
            </a:r>
            <a:r>
              <a:rPr lang="en" sz="1700" b="1" dirty="0">
                <a:solidFill>
                  <a:schemeClr val="bg1"/>
                </a:solidFill>
                <a:latin typeface="Shabnam" panose="020B0603030804020204" pitchFamily="34" charset="-78"/>
                <a:cs typeface="Shabnam" panose="020B0603030804020204" pitchFamily="34" charset="-78"/>
              </a:rPr>
              <a:t>Dear Sir/Madam...</a:t>
            </a:r>
            <a:endParaRPr lang="en-US" sz="1700" b="1" dirty="0">
              <a:solidFill>
                <a:schemeClr val="bg1"/>
              </a:solidFill>
              <a:latin typeface="Shabnam" panose="020B0603030804020204" pitchFamily="34" charset="-78"/>
              <a:cs typeface="Shabnam" panose="020B0603030804020204" pitchFamily="34" charset="-78"/>
            </a:endParaRPr>
          </a:p>
        </p:txBody>
      </p:sp>
      <p:sp>
        <p:nvSpPr>
          <p:cNvPr id="12" name="TextBox 11">
            <a:extLst>
              <a:ext uri="{FF2B5EF4-FFF2-40B4-BE49-F238E27FC236}">
                <a16:creationId xmlns:a16="http://schemas.microsoft.com/office/drawing/2014/main" id="{57032273-BA3D-446B-AE5D-68B35B03E2A1}"/>
              </a:ext>
            </a:extLst>
          </p:cNvPr>
          <p:cNvSpPr txBox="1"/>
          <p:nvPr/>
        </p:nvSpPr>
        <p:spPr>
          <a:xfrm>
            <a:off x="1767708" y="4320036"/>
            <a:ext cx="3012363" cy="452047"/>
          </a:xfrm>
          <a:prstGeom prst="rect">
            <a:avLst/>
          </a:prstGeom>
          <a:noFill/>
        </p:spPr>
        <p:txBody>
          <a:bodyPr wrap="none" rtlCol="0">
            <a:spAutoFit/>
          </a:bodyPr>
          <a:lstStyle/>
          <a:p>
            <a:pPr algn="ctr" rtl="1">
              <a:lnSpc>
                <a:spcPct val="150000"/>
              </a:lnSpc>
            </a:pPr>
            <a:r>
              <a:rPr lang="en" sz="1700" dirty="0">
                <a:solidFill>
                  <a:schemeClr val="bg1"/>
                </a:solidFill>
                <a:latin typeface="Shabnam" panose="020B0603030804020204" pitchFamily="34" charset="-78"/>
                <a:cs typeface="Shabnam" panose="020B0603030804020204" pitchFamily="34" charset="-78"/>
              </a:rPr>
              <a:t>Supervisor: </a:t>
            </a:r>
            <a:r>
              <a:rPr lang="en" sz="1700" b="1" dirty="0">
                <a:solidFill>
                  <a:schemeClr val="bg1"/>
                </a:solidFill>
                <a:latin typeface="Shabnam" panose="020B0603030804020204" pitchFamily="34" charset="-78"/>
                <a:cs typeface="Shabnam" panose="020B0603030804020204" pitchFamily="34" charset="-78"/>
              </a:rPr>
              <a:t>Dear Sir/Madam...</a:t>
            </a:r>
            <a:endParaRPr lang="en-US" sz="1700" b="1" dirty="0">
              <a:solidFill>
                <a:schemeClr val="bg1"/>
              </a:solidFill>
              <a:latin typeface="Shabnam" panose="020B0603030804020204" pitchFamily="34" charset="-78"/>
              <a:cs typeface="Shabnam" panose="020B0603030804020204" pitchFamily="34" charset="-78"/>
            </a:endParaRPr>
          </a:p>
        </p:txBody>
      </p:sp>
      <p:sp>
        <p:nvSpPr>
          <p:cNvPr id="13" name="TextBox 12">
            <a:extLst>
              <a:ext uri="{FF2B5EF4-FFF2-40B4-BE49-F238E27FC236}">
                <a16:creationId xmlns:a16="http://schemas.microsoft.com/office/drawing/2014/main" id="{3DC2963C-A7B6-4D27-82EE-136D48FE72DF}"/>
              </a:ext>
            </a:extLst>
          </p:cNvPr>
          <p:cNvSpPr txBox="1"/>
          <p:nvPr/>
        </p:nvSpPr>
        <p:spPr>
          <a:xfrm>
            <a:off x="2492869" y="5900254"/>
            <a:ext cx="2009557" cy="374571"/>
          </a:xfrm>
          <a:prstGeom prst="round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pPr algn="ctr" rtl="1"/>
            <a:r>
              <a:rPr lang="en" sz="1600" dirty="0">
                <a:ln w="0"/>
                <a:solidFill>
                  <a:schemeClr val="tx1"/>
                </a:solidFill>
                <a:effectLst>
                  <a:outerShdw blurRad="38100" dist="19050" dir="2700000" algn="tl" rotWithShape="0">
                    <a:schemeClr val="dk1">
                      <a:alpha val="40000"/>
                    </a:schemeClr>
                  </a:outerShdw>
                </a:effectLst>
                <a:latin typeface="Shabnam" panose="020B0603030804020204" pitchFamily="34" charset="-78"/>
                <a:cs typeface="Shabnam" panose="020B0603030804020204" pitchFamily="34" charset="-78"/>
              </a:rPr>
              <a:t>September 20**</a:t>
            </a:r>
          </a:p>
        </p:txBody>
      </p:sp>
      <p:pic>
        <p:nvPicPr>
          <p:cNvPr id="15" name="Picture 2" descr="پرونده:University of Tehran logo.svg - ویکی‌پدیا، دانشنامهٔ آزاد">
            <a:extLst>
              <a:ext uri="{FF2B5EF4-FFF2-40B4-BE49-F238E27FC236}">
                <a16:creationId xmlns:a16="http://schemas.microsoft.com/office/drawing/2014/main" id="{2D699120-C95A-4F72-94F6-E16370BB2D8F}"/>
              </a:ext>
            </a:extLst>
          </p:cNvPr>
          <p:cNvPicPr>
            <a:picLocks noChangeAspect="1" noChangeArrowheads="1"/>
          </p:cNvPicPr>
          <p:nvPr/>
        </p:nvPicPr>
        <p:blipFill>
          <a:blip r:embed="rId2" cstate="print">
            <a:biLevel thresh="75000"/>
            <a:extLst>
              <a:ext uri="{28A0092B-C50C-407E-A947-70E740481C1C}">
                <a14:useLocalDpi xmlns:a14="http://schemas.microsoft.com/office/drawing/2010/main" val="0"/>
              </a:ext>
            </a:extLst>
          </a:blip>
          <a:srcRect/>
          <a:stretch>
            <a:fillRect/>
          </a:stretch>
        </p:blipFill>
        <p:spPr bwMode="auto">
          <a:xfrm>
            <a:off x="2753414" y="392219"/>
            <a:ext cx="1371600" cy="1371600"/>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a:extLst>
              <a:ext uri="{FF2B5EF4-FFF2-40B4-BE49-F238E27FC236}">
                <a16:creationId xmlns:a16="http://schemas.microsoft.com/office/drawing/2014/main" id="{DBBC88FA-9978-463C-B2DC-CFD902A2FBC8}"/>
              </a:ext>
            </a:extLst>
          </p:cNvPr>
          <p:cNvSpPr txBox="1"/>
          <p:nvPr/>
        </p:nvSpPr>
        <p:spPr>
          <a:xfrm>
            <a:off x="1787745" y="5150073"/>
            <a:ext cx="2972289" cy="452047"/>
          </a:xfrm>
          <a:prstGeom prst="rect">
            <a:avLst/>
          </a:prstGeom>
          <a:noFill/>
        </p:spPr>
        <p:txBody>
          <a:bodyPr wrap="none" rtlCol="0">
            <a:spAutoFit/>
          </a:bodyPr>
          <a:lstStyle/>
          <a:p>
            <a:pPr algn="ctr" rtl="1">
              <a:lnSpc>
                <a:spcPct val="150000"/>
              </a:lnSpc>
            </a:pPr>
            <a:r>
              <a:rPr lang="en" sz="1700" dirty="0">
                <a:solidFill>
                  <a:schemeClr val="bg1"/>
                </a:solidFill>
                <a:latin typeface="Shabnam" panose="020B0603030804020204" pitchFamily="34" charset="-78"/>
                <a:cs typeface="Shabnam" panose="020B0603030804020204" pitchFamily="34" charset="-78"/>
              </a:rPr>
              <a:t>Consultant professor: </a:t>
            </a:r>
            <a:r>
              <a:rPr lang="en" sz="1700" b="1" dirty="0">
                <a:solidFill>
                  <a:schemeClr val="bg1"/>
                </a:solidFill>
                <a:latin typeface="Shabnam" panose="020B0603030804020204" pitchFamily="34" charset="-78"/>
                <a:cs typeface="Shabnam" panose="020B0603030804020204" pitchFamily="34" charset="-78"/>
              </a:rPr>
              <a:t>Mr./Mrs.</a:t>
            </a:r>
            <a:endParaRPr lang="en-US" sz="1700" b="1" dirty="0">
              <a:solidFill>
                <a:schemeClr val="bg1"/>
              </a:solidFill>
              <a:latin typeface="Shabnam" panose="020B0603030804020204" pitchFamily="34" charset="-78"/>
              <a:cs typeface="Shabnam" panose="020B0603030804020204" pitchFamily="34" charset="-78"/>
            </a:endParaRPr>
          </a:p>
        </p:txBody>
      </p:sp>
      <p:pic>
        <p:nvPicPr>
          <p:cNvPr id="7" name="Picture 6">
            <a:extLst>
              <a:ext uri="{FF2B5EF4-FFF2-40B4-BE49-F238E27FC236}">
                <a16:creationId xmlns:a16="http://schemas.microsoft.com/office/drawing/2014/main" id="{9052B541-8E89-4506-B5ED-5AB4AB21DE33}"/>
              </a:ext>
            </a:extLst>
          </p:cNvPr>
          <p:cNvPicPr>
            <a:picLocks noChangeAspect="1"/>
          </p:cNvPicPr>
          <p:nvPr/>
        </p:nvPicPr>
        <p:blipFill>
          <a:blip r:embed="rId3"/>
          <a:stretch>
            <a:fillRect/>
          </a:stretch>
        </p:blipFill>
        <p:spPr>
          <a:xfrm>
            <a:off x="6771822" y="888932"/>
            <a:ext cx="4903144" cy="4935401"/>
          </a:xfrm>
          <a:prstGeom prst="rect">
            <a:avLst/>
          </a:prstGeom>
        </p:spPr>
      </p:pic>
    </p:spTree>
    <p:extLst>
      <p:ext uri="{BB962C8B-B14F-4D97-AF65-F5344CB8AC3E}">
        <p14:creationId xmlns:p14="http://schemas.microsoft.com/office/powerpoint/2010/main" val="534635637"/>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FEEB395-16DF-4620-A8AB-362769C2A4A6}"/>
              </a:ext>
            </a:extLst>
          </p:cNvPr>
          <p:cNvSpPr>
            <a:spLocks noGrp="1"/>
          </p:cNvSpPr>
          <p:nvPr>
            <p:ph type="title"/>
          </p:nvPr>
        </p:nvSpPr>
        <p:spPr/>
        <p:txBody>
          <a:bodyPr/>
          <a:lstStyle/>
          <a:p>
            <a:r>
              <a:rPr lang="en" dirty="0"/>
              <a:t>Results</a:t>
            </a:r>
          </a:p>
        </p:txBody>
      </p:sp>
      <p:graphicFrame>
        <p:nvGraphicFramePr>
          <p:cNvPr id="8" name="Content Placeholder 7">
            <a:extLst>
              <a:ext uri="{FF2B5EF4-FFF2-40B4-BE49-F238E27FC236}">
                <a16:creationId xmlns:a16="http://schemas.microsoft.com/office/drawing/2014/main" id="{55BCC78E-E641-443D-90D2-4393E665C91A}"/>
              </a:ext>
            </a:extLst>
          </p:cNvPr>
          <p:cNvGraphicFramePr>
            <a:graphicFrameLocks noGrp="1"/>
          </p:cNvGraphicFramePr>
          <p:nvPr>
            <p:ph idx="1"/>
            <p:extLst>
              <p:ext uri="{D42A27DB-BD31-4B8C-83A1-F6EECF244321}">
                <p14:modId xmlns:p14="http://schemas.microsoft.com/office/powerpoint/2010/main" val="3520538177"/>
              </p:ext>
            </p:extLst>
          </p:nvPr>
        </p:nvGraphicFramePr>
        <p:xfrm>
          <a:off x="3146425" y="1611313"/>
          <a:ext cx="8207375" cy="4899025"/>
        </p:xfrm>
        <a:graphic>
          <a:graphicData uri="http://schemas.openxmlformats.org/drawingml/2006/chart">
            <c:chart xmlns:c="http://schemas.openxmlformats.org/drawingml/2006/chart" xmlns:r="http://schemas.openxmlformats.org/officeDocument/2006/relationships" r:id="rId2"/>
          </a:graphicData>
        </a:graphic>
      </p:graphicFrame>
      <p:sp>
        <p:nvSpPr>
          <p:cNvPr id="19" name="Rectangle: Rounded Corners 18">
            <a:extLst>
              <a:ext uri="{FF2B5EF4-FFF2-40B4-BE49-F238E27FC236}">
                <a16:creationId xmlns:a16="http://schemas.microsoft.com/office/drawing/2014/main" id="{8760B88B-F7CE-4940-B693-884359BB4751}"/>
              </a:ext>
            </a:extLst>
          </p:cNvPr>
          <p:cNvSpPr/>
          <p:nvPr/>
        </p:nvSpPr>
        <p:spPr>
          <a:xfrm>
            <a:off x="441771" y="208468"/>
            <a:ext cx="2103120" cy="822960"/>
          </a:xfrm>
          <a:prstGeom prst="round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1400"/>
          </a:p>
        </p:txBody>
      </p:sp>
      <p:sp>
        <p:nvSpPr>
          <p:cNvPr id="20" name="TextBox 19">
            <a:extLst>
              <a:ext uri="{FF2B5EF4-FFF2-40B4-BE49-F238E27FC236}">
                <a16:creationId xmlns:a16="http://schemas.microsoft.com/office/drawing/2014/main" id="{0FA9B1C4-BEBD-40AE-8AB9-5C8B458B1CB9}"/>
              </a:ext>
            </a:extLst>
          </p:cNvPr>
          <p:cNvSpPr txBox="1"/>
          <p:nvPr/>
        </p:nvSpPr>
        <p:spPr>
          <a:xfrm>
            <a:off x="919295" y="419893"/>
            <a:ext cx="1148070" cy="338554"/>
          </a:xfrm>
          <a:prstGeom prst="rect">
            <a:avLst/>
          </a:prstGeom>
          <a:noFill/>
          <a:ln>
            <a:noFill/>
          </a:ln>
        </p:spPr>
        <p:style>
          <a:lnRef idx="3">
            <a:schemeClr val="lt1"/>
          </a:lnRef>
          <a:fillRef idx="1">
            <a:schemeClr val="accent1"/>
          </a:fillRef>
          <a:effectRef idx="1">
            <a:schemeClr val="accent1"/>
          </a:effectRef>
          <a:fontRef idx="minor">
            <a:schemeClr val="lt1"/>
          </a:fontRef>
        </p:style>
        <p:txBody>
          <a:bodyPr wrap="none" rtlCol="0">
            <a:spAutoFit/>
          </a:bodyPr>
          <a:lstStyle/>
          <a:p>
            <a:pPr algn="ctr" rtl="1"/>
            <a:r>
              <a:rPr lang="en" sz="1600" b="1" dirty="0">
                <a:solidFill>
                  <a:schemeClr val="bg1"/>
                </a:solidFill>
                <a:latin typeface="IRANSans(FaNum)" panose="02040503050201020203" pitchFamily="18" charset="-78"/>
                <a:cs typeface="IRANSans(FaNum)" panose="02040503050201020203" pitchFamily="18" charset="-78"/>
              </a:rPr>
              <a:t>Introduction</a:t>
            </a:r>
            <a:endParaRPr lang="en-US" sz="1600" b="1" dirty="0">
              <a:solidFill>
                <a:schemeClr val="bg1"/>
              </a:solidFill>
              <a:latin typeface="IRANSans(FaNum)" panose="02040503050201020203" pitchFamily="18" charset="-78"/>
              <a:cs typeface="IRANSans(FaNum)" panose="02040503050201020203" pitchFamily="18" charset="-78"/>
            </a:endParaRPr>
          </a:p>
        </p:txBody>
      </p:sp>
      <p:sp>
        <p:nvSpPr>
          <p:cNvPr id="21" name="Rectangle: Rounded Corners 20">
            <a:extLst>
              <a:ext uri="{FF2B5EF4-FFF2-40B4-BE49-F238E27FC236}">
                <a16:creationId xmlns:a16="http://schemas.microsoft.com/office/drawing/2014/main" id="{DBFE50E5-78D5-41C2-8418-695117FCC874}"/>
              </a:ext>
            </a:extLst>
          </p:cNvPr>
          <p:cNvSpPr/>
          <p:nvPr/>
        </p:nvSpPr>
        <p:spPr>
          <a:xfrm>
            <a:off x="441771" y="1123745"/>
            <a:ext cx="2103120" cy="822960"/>
          </a:xfrm>
          <a:prstGeom prst="round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1400"/>
          </a:p>
        </p:txBody>
      </p:sp>
      <p:sp>
        <p:nvSpPr>
          <p:cNvPr id="22" name="TextBox 21">
            <a:extLst>
              <a:ext uri="{FF2B5EF4-FFF2-40B4-BE49-F238E27FC236}">
                <a16:creationId xmlns:a16="http://schemas.microsoft.com/office/drawing/2014/main" id="{978217DF-D2F3-4DFE-B73A-F68223F1B4C1}"/>
              </a:ext>
            </a:extLst>
          </p:cNvPr>
          <p:cNvSpPr txBox="1"/>
          <p:nvPr/>
        </p:nvSpPr>
        <p:spPr>
          <a:xfrm>
            <a:off x="590679" y="1335170"/>
            <a:ext cx="1805301" cy="584775"/>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rtl="1"/>
            <a:r>
              <a:rPr lang="en" sz="1600" b="1" dirty="0">
                <a:solidFill>
                  <a:schemeClr val="bg1"/>
                </a:solidFill>
                <a:latin typeface="IRANSans(FaNum)" panose="02040503050201020203" pitchFamily="18" charset="-78"/>
                <a:cs typeface="IRANSans(FaNum)" panose="02040503050201020203" pitchFamily="18" charset="-78"/>
              </a:rPr>
              <a:t>A review of the background</a:t>
            </a:r>
            <a:endParaRPr lang="en-US" sz="1600" b="1" dirty="0">
              <a:solidFill>
                <a:schemeClr val="bg1"/>
              </a:solidFill>
              <a:latin typeface="IRANSans(FaNum)" panose="02040503050201020203" pitchFamily="18" charset="-78"/>
              <a:cs typeface="IRANSans(FaNum)" panose="02040503050201020203" pitchFamily="18" charset="-78"/>
            </a:endParaRPr>
          </a:p>
        </p:txBody>
      </p:sp>
      <p:sp>
        <p:nvSpPr>
          <p:cNvPr id="23" name="Rectangle: Rounded Corners 22">
            <a:extLst>
              <a:ext uri="{FF2B5EF4-FFF2-40B4-BE49-F238E27FC236}">
                <a16:creationId xmlns:a16="http://schemas.microsoft.com/office/drawing/2014/main" id="{77DCBD3F-80AE-4BD3-9FE3-B669A2BB03C9}"/>
              </a:ext>
            </a:extLst>
          </p:cNvPr>
          <p:cNvSpPr/>
          <p:nvPr/>
        </p:nvSpPr>
        <p:spPr>
          <a:xfrm>
            <a:off x="441771" y="2039022"/>
            <a:ext cx="2103120" cy="822960"/>
          </a:xfrm>
          <a:prstGeom prst="round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1400"/>
          </a:p>
        </p:txBody>
      </p:sp>
      <p:sp>
        <p:nvSpPr>
          <p:cNvPr id="24" name="TextBox 23">
            <a:extLst>
              <a:ext uri="{FF2B5EF4-FFF2-40B4-BE49-F238E27FC236}">
                <a16:creationId xmlns:a16="http://schemas.microsoft.com/office/drawing/2014/main" id="{7613AE0F-B6F6-4575-8760-FAABF4AB7EA3}"/>
              </a:ext>
            </a:extLst>
          </p:cNvPr>
          <p:cNvSpPr txBox="1"/>
          <p:nvPr/>
        </p:nvSpPr>
        <p:spPr>
          <a:xfrm>
            <a:off x="472055" y="2250447"/>
            <a:ext cx="2042546" cy="338554"/>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pPr algn="ctr" rtl="1"/>
            <a:r>
              <a:rPr lang="en" sz="1600" b="1" dirty="0">
                <a:solidFill>
                  <a:schemeClr val="bg1"/>
                </a:solidFill>
                <a:latin typeface="IRANSans(FaNum)" panose="02040503050201020203" pitchFamily="18" charset="-78"/>
                <a:cs typeface="IRANSans(FaNum)" panose="02040503050201020203" pitchFamily="18" charset="-78"/>
              </a:rPr>
              <a:t>materials and methods</a:t>
            </a:r>
            <a:endParaRPr lang="en-US" sz="1600" b="1" dirty="0">
              <a:solidFill>
                <a:schemeClr val="bg1"/>
              </a:solidFill>
              <a:latin typeface="IRANSans(FaNum)" panose="02040503050201020203" pitchFamily="18" charset="-78"/>
              <a:cs typeface="IRANSans(FaNum)" panose="02040503050201020203" pitchFamily="18" charset="-78"/>
            </a:endParaRPr>
          </a:p>
        </p:txBody>
      </p:sp>
      <p:sp>
        <p:nvSpPr>
          <p:cNvPr id="25" name="Rectangle: Rounded Corners 24">
            <a:extLst>
              <a:ext uri="{FF2B5EF4-FFF2-40B4-BE49-F238E27FC236}">
                <a16:creationId xmlns:a16="http://schemas.microsoft.com/office/drawing/2014/main" id="{4EDE521C-8ED3-4175-B847-F3FD56C405E0}"/>
              </a:ext>
            </a:extLst>
          </p:cNvPr>
          <p:cNvSpPr/>
          <p:nvPr/>
        </p:nvSpPr>
        <p:spPr>
          <a:xfrm>
            <a:off x="441771" y="2954299"/>
            <a:ext cx="2103120" cy="822960"/>
          </a:xfrm>
          <a:prstGeom prst="roundRect">
            <a:avLst/>
          </a:prstGeom>
          <a:solidFill>
            <a:srgbClr val="FFC000"/>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US" sz="1400"/>
          </a:p>
        </p:txBody>
      </p:sp>
      <p:sp>
        <p:nvSpPr>
          <p:cNvPr id="26" name="TextBox 25">
            <a:extLst>
              <a:ext uri="{FF2B5EF4-FFF2-40B4-BE49-F238E27FC236}">
                <a16:creationId xmlns:a16="http://schemas.microsoft.com/office/drawing/2014/main" id="{D3881ADD-7080-4766-9A32-435B03ED32EF}"/>
              </a:ext>
            </a:extLst>
          </p:cNvPr>
          <p:cNvSpPr txBox="1"/>
          <p:nvPr/>
        </p:nvSpPr>
        <p:spPr>
          <a:xfrm>
            <a:off x="468852" y="3165724"/>
            <a:ext cx="2048959" cy="338554"/>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pPr algn="ctr" rtl="1"/>
            <a:r>
              <a:rPr lang="en" sz="1600" b="1">
                <a:solidFill>
                  <a:schemeClr val="bg1"/>
                </a:solidFill>
                <a:latin typeface="IRANSans(FaNum)" panose="02040503050201020203" pitchFamily="18" charset="-78"/>
                <a:cs typeface="IRANSans(FaNum)" panose="02040503050201020203" pitchFamily="18" charset="-78"/>
              </a:rPr>
              <a:t>Results and discussion</a:t>
            </a:r>
            <a:endParaRPr lang="en-US" sz="1600" b="1" dirty="0">
              <a:solidFill>
                <a:schemeClr val="bg1"/>
              </a:solidFill>
              <a:latin typeface="IRANSans(FaNum)" panose="02040503050201020203" pitchFamily="18" charset="-78"/>
              <a:cs typeface="IRANSans(FaNum)" panose="02040503050201020203" pitchFamily="18" charset="-78"/>
            </a:endParaRPr>
          </a:p>
        </p:txBody>
      </p:sp>
      <p:sp>
        <p:nvSpPr>
          <p:cNvPr id="27" name="Rectangle: Rounded Corners 26">
            <a:extLst>
              <a:ext uri="{FF2B5EF4-FFF2-40B4-BE49-F238E27FC236}">
                <a16:creationId xmlns:a16="http://schemas.microsoft.com/office/drawing/2014/main" id="{88FB3E4F-79E4-47B1-9FAB-E15F1A6A50FB}"/>
              </a:ext>
            </a:extLst>
          </p:cNvPr>
          <p:cNvSpPr/>
          <p:nvPr/>
        </p:nvSpPr>
        <p:spPr>
          <a:xfrm>
            <a:off x="441771" y="3869576"/>
            <a:ext cx="2103120" cy="822960"/>
          </a:xfrm>
          <a:prstGeom prst="round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1400"/>
          </a:p>
        </p:txBody>
      </p:sp>
      <p:sp>
        <p:nvSpPr>
          <p:cNvPr id="28" name="TextBox 27">
            <a:extLst>
              <a:ext uri="{FF2B5EF4-FFF2-40B4-BE49-F238E27FC236}">
                <a16:creationId xmlns:a16="http://schemas.microsoft.com/office/drawing/2014/main" id="{4B46BAD2-72AB-4315-963D-138FD859ED89}"/>
              </a:ext>
            </a:extLst>
          </p:cNvPr>
          <p:cNvSpPr txBox="1"/>
          <p:nvPr/>
        </p:nvSpPr>
        <p:spPr>
          <a:xfrm>
            <a:off x="956164" y="4081001"/>
            <a:ext cx="1074332" cy="338554"/>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pPr algn="ctr" rtl="1"/>
            <a:r>
              <a:rPr lang="en" sz="1600" b="1" dirty="0">
                <a:solidFill>
                  <a:schemeClr val="bg1"/>
                </a:solidFill>
                <a:latin typeface="IRANSans(FaNum)" panose="02040503050201020203" pitchFamily="18" charset="-78"/>
                <a:cs typeface="IRANSans(FaNum)" panose="02040503050201020203" pitchFamily="18" charset="-78"/>
              </a:rPr>
              <a:t>Conclusion</a:t>
            </a:r>
            <a:endParaRPr lang="en-US" sz="1600" b="1" dirty="0">
              <a:solidFill>
                <a:schemeClr val="bg1"/>
              </a:solidFill>
              <a:latin typeface="IRANSans(FaNum)" panose="02040503050201020203" pitchFamily="18" charset="-78"/>
              <a:cs typeface="IRANSans(FaNum)" panose="02040503050201020203" pitchFamily="18" charset="-78"/>
            </a:endParaRPr>
          </a:p>
        </p:txBody>
      </p:sp>
      <p:sp>
        <p:nvSpPr>
          <p:cNvPr id="29" name="Rectangle: Rounded Corners 28">
            <a:extLst>
              <a:ext uri="{FF2B5EF4-FFF2-40B4-BE49-F238E27FC236}">
                <a16:creationId xmlns:a16="http://schemas.microsoft.com/office/drawing/2014/main" id="{9CBBD58C-92DF-40C3-8837-9EC5D758DD22}"/>
              </a:ext>
            </a:extLst>
          </p:cNvPr>
          <p:cNvSpPr/>
          <p:nvPr/>
        </p:nvSpPr>
        <p:spPr>
          <a:xfrm>
            <a:off x="441771" y="4784853"/>
            <a:ext cx="2103120" cy="822960"/>
          </a:xfrm>
          <a:prstGeom prst="round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1400"/>
          </a:p>
        </p:txBody>
      </p:sp>
      <p:sp>
        <p:nvSpPr>
          <p:cNvPr id="30" name="TextBox 29">
            <a:extLst>
              <a:ext uri="{FF2B5EF4-FFF2-40B4-BE49-F238E27FC236}">
                <a16:creationId xmlns:a16="http://schemas.microsoft.com/office/drawing/2014/main" id="{00C5878E-9159-4637-9D98-FB4BF2E1C44C}"/>
              </a:ext>
            </a:extLst>
          </p:cNvPr>
          <p:cNvSpPr txBox="1"/>
          <p:nvPr/>
        </p:nvSpPr>
        <p:spPr>
          <a:xfrm>
            <a:off x="1143715" y="4996278"/>
            <a:ext cx="699230" cy="338554"/>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pPr algn="ctr" rtl="1"/>
            <a:r>
              <a:rPr lang="en" sz="1600" b="1" dirty="0">
                <a:solidFill>
                  <a:schemeClr val="bg1"/>
                </a:solidFill>
                <a:latin typeface="IRANSans(FaNum)" panose="02040503050201020203" pitchFamily="18" charset="-78"/>
                <a:cs typeface="IRANSans(FaNum)" panose="02040503050201020203" pitchFamily="18" charset="-78"/>
              </a:rPr>
              <a:t>Offers</a:t>
            </a:r>
            <a:endParaRPr lang="en-US" sz="1600" b="1" dirty="0">
              <a:solidFill>
                <a:schemeClr val="bg1"/>
              </a:solidFill>
              <a:latin typeface="IRANSans(FaNum)" panose="02040503050201020203" pitchFamily="18" charset="-78"/>
              <a:cs typeface="IRANSans(FaNum)" panose="02040503050201020203" pitchFamily="18" charset="-78"/>
            </a:endParaRPr>
          </a:p>
        </p:txBody>
      </p:sp>
    </p:spTree>
    <p:extLst>
      <p:ext uri="{BB962C8B-B14F-4D97-AF65-F5344CB8AC3E}">
        <p14:creationId xmlns:p14="http://schemas.microsoft.com/office/powerpoint/2010/main" val="34952545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F97BBA49-3D78-4B41-AF92-54E785738119}"/>
              </a:ext>
            </a:extLst>
          </p:cNvPr>
          <p:cNvSpPr>
            <a:spLocks noGrp="1"/>
          </p:cNvSpPr>
          <p:nvPr>
            <p:ph type="ctrTitle"/>
          </p:nvPr>
        </p:nvSpPr>
        <p:spPr/>
        <p:txBody>
          <a:bodyPr>
            <a:normAutofit/>
          </a:bodyPr>
          <a:lstStyle/>
          <a:p>
            <a:r>
              <a:rPr lang="en" dirty="0"/>
              <a:t>Conclusion</a:t>
            </a:r>
          </a:p>
        </p:txBody>
      </p:sp>
      <p:grpSp>
        <p:nvGrpSpPr>
          <p:cNvPr id="6" name="Group 5">
            <a:extLst>
              <a:ext uri="{FF2B5EF4-FFF2-40B4-BE49-F238E27FC236}">
                <a16:creationId xmlns:a16="http://schemas.microsoft.com/office/drawing/2014/main" id="{948D30DB-8A63-4425-8C5F-4C30434E037A}"/>
              </a:ext>
            </a:extLst>
          </p:cNvPr>
          <p:cNvGrpSpPr/>
          <p:nvPr/>
        </p:nvGrpSpPr>
        <p:grpSpPr>
          <a:xfrm>
            <a:off x="6326162" y="2206578"/>
            <a:ext cx="2160000" cy="2160000"/>
            <a:chOff x="3178376" y="3128238"/>
            <a:chExt cx="914400" cy="914400"/>
          </a:xfrm>
        </p:grpSpPr>
        <p:sp>
          <p:nvSpPr>
            <p:cNvPr id="7" name="Oval 6">
              <a:extLst>
                <a:ext uri="{FF2B5EF4-FFF2-40B4-BE49-F238E27FC236}">
                  <a16:creationId xmlns:a16="http://schemas.microsoft.com/office/drawing/2014/main" id="{B3B22169-50E1-465E-A052-8D16C6D438BB}"/>
                </a:ext>
              </a:extLst>
            </p:cNvPr>
            <p:cNvSpPr/>
            <p:nvPr/>
          </p:nvSpPr>
          <p:spPr>
            <a:xfrm>
              <a:off x="3178376" y="3128238"/>
              <a:ext cx="914400" cy="914400"/>
            </a:xfrm>
            <a:prstGeom prst="ellipse">
              <a:avLst/>
            </a:prstGeom>
            <a:solidFill>
              <a:srgbClr val="FFC00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Google Shape;11031;p74">
              <a:extLst>
                <a:ext uri="{FF2B5EF4-FFF2-40B4-BE49-F238E27FC236}">
                  <a16:creationId xmlns:a16="http://schemas.microsoft.com/office/drawing/2014/main" id="{10D38096-EA47-4352-BD46-C45E7B761C48}"/>
                </a:ext>
              </a:extLst>
            </p:cNvPr>
            <p:cNvSpPr/>
            <p:nvPr/>
          </p:nvSpPr>
          <p:spPr>
            <a:xfrm>
              <a:off x="3690176" y="3635210"/>
              <a:ext cx="96165" cy="93216"/>
            </a:xfrm>
            <a:custGeom>
              <a:avLst/>
              <a:gdLst/>
              <a:ahLst/>
              <a:cxnLst/>
              <a:rect l="l" t="t" r="r" b="b"/>
              <a:pathLst>
                <a:path w="2049" h="1986" extrusionOk="0">
                  <a:moveTo>
                    <a:pt x="343" y="0"/>
                  </a:moveTo>
                  <a:cubicBezTo>
                    <a:pt x="253" y="0"/>
                    <a:pt x="158" y="32"/>
                    <a:pt x="95" y="95"/>
                  </a:cubicBezTo>
                  <a:cubicBezTo>
                    <a:pt x="1" y="189"/>
                    <a:pt x="1" y="441"/>
                    <a:pt x="95" y="536"/>
                  </a:cubicBezTo>
                  <a:lnTo>
                    <a:pt x="536" y="977"/>
                  </a:lnTo>
                  <a:lnTo>
                    <a:pt x="95" y="1418"/>
                  </a:lnTo>
                  <a:cubicBezTo>
                    <a:pt x="1" y="1544"/>
                    <a:pt x="1" y="1765"/>
                    <a:pt x="95" y="1891"/>
                  </a:cubicBezTo>
                  <a:cubicBezTo>
                    <a:pt x="158" y="1954"/>
                    <a:pt x="253" y="1985"/>
                    <a:pt x="343" y="1985"/>
                  </a:cubicBezTo>
                  <a:cubicBezTo>
                    <a:pt x="434" y="1985"/>
                    <a:pt x="521" y="1954"/>
                    <a:pt x="568" y="1891"/>
                  </a:cubicBezTo>
                  <a:lnTo>
                    <a:pt x="1009" y="1450"/>
                  </a:lnTo>
                  <a:lnTo>
                    <a:pt x="1450" y="1891"/>
                  </a:lnTo>
                  <a:cubicBezTo>
                    <a:pt x="1513" y="1954"/>
                    <a:pt x="1600" y="1985"/>
                    <a:pt x="1686" y="1985"/>
                  </a:cubicBezTo>
                  <a:cubicBezTo>
                    <a:pt x="1773" y="1985"/>
                    <a:pt x="1860" y="1954"/>
                    <a:pt x="1923" y="1891"/>
                  </a:cubicBezTo>
                  <a:cubicBezTo>
                    <a:pt x="2049" y="1765"/>
                    <a:pt x="2049" y="1544"/>
                    <a:pt x="1923" y="1418"/>
                  </a:cubicBezTo>
                  <a:lnTo>
                    <a:pt x="1482" y="977"/>
                  </a:lnTo>
                  <a:lnTo>
                    <a:pt x="1923" y="536"/>
                  </a:lnTo>
                  <a:cubicBezTo>
                    <a:pt x="2049" y="441"/>
                    <a:pt x="2049" y="189"/>
                    <a:pt x="1923" y="95"/>
                  </a:cubicBezTo>
                  <a:cubicBezTo>
                    <a:pt x="1860" y="32"/>
                    <a:pt x="1773" y="0"/>
                    <a:pt x="1686" y="0"/>
                  </a:cubicBezTo>
                  <a:cubicBezTo>
                    <a:pt x="1600" y="0"/>
                    <a:pt x="1513" y="32"/>
                    <a:pt x="1450" y="95"/>
                  </a:cubicBezTo>
                  <a:lnTo>
                    <a:pt x="1009" y="504"/>
                  </a:lnTo>
                  <a:lnTo>
                    <a:pt x="568" y="95"/>
                  </a:lnTo>
                  <a:cubicBezTo>
                    <a:pt x="521" y="32"/>
                    <a:pt x="434" y="0"/>
                    <a:pt x="343" y="0"/>
                  </a:cubicBezTo>
                  <a:close/>
                </a:path>
              </a:pathLst>
            </a:custGeom>
            <a:solidFill>
              <a:srgbClr val="FFC000"/>
            </a:solidFill>
            <a:ln>
              <a:solidFill>
                <a:schemeClr val="bg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1032;p74">
              <a:extLst>
                <a:ext uri="{FF2B5EF4-FFF2-40B4-BE49-F238E27FC236}">
                  <a16:creationId xmlns:a16="http://schemas.microsoft.com/office/drawing/2014/main" id="{29E2AEDA-2809-47BA-BA63-EBF60366523D}"/>
                </a:ext>
              </a:extLst>
            </p:cNvPr>
            <p:cNvSpPr/>
            <p:nvPr/>
          </p:nvSpPr>
          <p:spPr>
            <a:xfrm>
              <a:off x="3462506" y="3441128"/>
              <a:ext cx="96118" cy="93544"/>
            </a:xfrm>
            <a:custGeom>
              <a:avLst/>
              <a:gdLst/>
              <a:ahLst/>
              <a:cxnLst/>
              <a:rect l="l" t="t" r="r" b="b"/>
              <a:pathLst>
                <a:path w="2048" h="1993" extrusionOk="0">
                  <a:moveTo>
                    <a:pt x="351" y="0"/>
                  </a:moveTo>
                  <a:cubicBezTo>
                    <a:pt x="260" y="0"/>
                    <a:pt x="173" y="24"/>
                    <a:pt x="126" y="71"/>
                  </a:cubicBezTo>
                  <a:cubicBezTo>
                    <a:pt x="0" y="197"/>
                    <a:pt x="0" y="449"/>
                    <a:pt x="126" y="544"/>
                  </a:cubicBezTo>
                  <a:lnTo>
                    <a:pt x="536" y="985"/>
                  </a:lnTo>
                  <a:lnTo>
                    <a:pt x="126" y="1426"/>
                  </a:lnTo>
                  <a:cubicBezTo>
                    <a:pt x="0" y="1552"/>
                    <a:pt x="0" y="1772"/>
                    <a:pt x="126" y="1898"/>
                  </a:cubicBezTo>
                  <a:cubicBezTo>
                    <a:pt x="173" y="1961"/>
                    <a:pt x="260" y="1993"/>
                    <a:pt x="351" y="1993"/>
                  </a:cubicBezTo>
                  <a:cubicBezTo>
                    <a:pt x="441" y="1993"/>
                    <a:pt x="536" y="1961"/>
                    <a:pt x="599" y="1898"/>
                  </a:cubicBezTo>
                  <a:lnTo>
                    <a:pt x="1008" y="1457"/>
                  </a:lnTo>
                  <a:lnTo>
                    <a:pt x="1449" y="1898"/>
                  </a:lnTo>
                  <a:cubicBezTo>
                    <a:pt x="1512" y="1961"/>
                    <a:pt x="1599" y="1993"/>
                    <a:pt x="1686" y="1993"/>
                  </a:cubicBezTo>
                  <a:cubicBezTo>
                    <a:pt x="1772" y="1993"/>
                    <a:pt x="1859" y="1961"/>
                    <a:pt x="1922" y="1898"/>
                  </a:cubicBezTo>
                  <a:cubicBezTo>
                    <a:pt x="2048" y="1772"/>
                    <a:pt x="2048" y="1520"/>
                    <a:pt x="1922" y="1426"/>
                  </a:cubicBezTo>
                  <a:lnTo>
                    <a:pt x="1481" y="985"/>
                  </a:lnTo>
                  <a:lnTo>
                    <a:pt x="1922" y="544"/>
                  </a:lnTo>
                  <a:cubicBezTo>
                    <a:pt x="2048" y="449"/>
                    <a:pt x="2048" y="197"/>
                    <a:pt x="1922" y="71"/>
                  </a:cubicBezTo>
                  <a:cubicBezTo>
                    <a:pt x="1875" y="24"/>
                    <a:pt x="1788" y="0"/>
                    <a:pt x="1697" y="0"/>
                  </a:cubicBezTo>
                  <a:cubicBezTo>
                    <a:pt x="1607" y="0"/>
                    <a:pt x="1512" y="24"/>
                    <a:pt x="1449" y="71"/>
                  </a:cubicBezTo>
                  <a:lnTo>
                    <a:pt x="1008" y="512"/>
                  </a:lnTo>
                  <a:lnTo>
                    <a:pt x="599" y="71"/>
                  </a:lnTo>
                  <a:cubicBezTo>
                    <a:pt x="536" y="24"/>
                    <a:pt x="441" y="0"/>
                    <a:pt x="351" y="0"/>
                  </a:cubicBezTo>
                  <a:close/>
                </a:path>
              </a:pathLst>
            </a:custGeom>
            <a:solidFill>
              <a:srgbClr val="FFC000"/>
            </a:solidFill>
            <a:ln>
              <a:solidFill>
                <a:schemeClr val="bg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1033;p74">
              <a:extLst>
                <a:ext uri="{FF2B5EF4-FFF2-40B4-BE49-F238E27FC236}">
                  <a16:creationId xmlns:a16="http://schemas.microsoft.com/office/drawing/2014/main" id="{9D534902-CA6B-4B8C-8135-D536D6C038D7}"/>
                </a:ext>
              </a:extLst>
            </p:cNvPr>
            <p:cNvSpPr/>
            <p:nvPr/>
          </p:nvSpPr>
          <p:spPr>
            <a:xfrm>
              <a:off x="3364887" y="3309894"/>
              <a:ext cx="548640" cy="548640"/>
            </a:xfrm>
            <a:custGeom>
              <a:avLst/>
              <a:gdLst/>
              <a:ahLst/>
              <a:cxnLst/>
              <a:rect l="l" t="t" r="r" b="b"/>
              <a:pathLst>
                <a:path w="11690" h="11689" extrusionOk="0">
                  <a:moveTo>
                    <a:pt x="10334" y="3119"/>
                  </a:moveTo>
                  <a:cubicBezTo>
                    <a:pt x="10712" y="3119"/>
                    <a:pt x="11028" y="3403"/>
                    <a:pt x="11028" y="3781"/>
                  </a:cubicBezTo>
                  <a:cubicBezTo>
                    <a:pt x="11028" y="4190"/>
                    <a:pt x="10712" y="4442"/>
                    <a:pt x="10334" y="4442"/>
                  </a:cubicBezTo>
                  <a:cubicBezTo>
                    <a:pt x="9956" y="4442"/>
                    <a:pt x="9673" y="4127"/>
                    <a:pt x="9673" y="3781"/>
                  </a:cubicBezTo>
                  <a:cubicBezTo>
                    <a:pt x="9673" y="3403"/>
                    <a:pt x="9988" y="3119"/>
                    <a:pt x="10334" y="3119"/>
                  </a:cubicBezTo>
                  <a:close/>
                  <a:moveTo>
                    <a:pt x="4443" y="7593"/>
                  </a:moveTo>
                  <a:cubicBezTo>
                    <a:pt x="4853" y="7593"/>
                    <a:pt x="5105" y="7908"/>
                    <a:pt x="5105" y="8255"/>
                  </a:cubicBezTo>
                  <a:cubicBezTo>
                    <a:pt x="5105" y="8664"/>
                    <a:pt x="4790" y="8948"/>
                    <a:pt x="4443" y="8948"/>
                  </a:cubicBezTo>
                  <a:cubicBezTo>
                    <a:pt x="4065" y="8948"/>
                    <a:pt x="3781" y="8633"/>
                    <a:pt x="3781" y="8255"/>
                  </a:cubicBezTo>
                  <a:cubicBezTo>
                    <a:pt x="3781" y="7876"/>
                    <a:pt x="4096" y="7593"/>
                    <a:pt x="4443" y="7593"/>
                  </a:cubicBezTo>
                  <a:close/>
                  <a:moveTo>
                    <a:pt x="5829" y="725"/>
                  </a:moveTo>
                  <a:cubicBezTo>
                    <a:pt x="7341" y="725"/>
                    <a:pt x="8822" y="1386"/>
                    <a:pt x="9799" y="2521"/>
                  </a:cubicBezTo>
                  <a:cubicBezTo>
                    <a:pt x="9326" y="2710"/>
                    <a:pt x="8980" y="3245"/>
                    <a:pt x="8980" y="3781"/>
                  </a:cubicBezTo>
                  <a:cubicBezTo>
                    <a:pt x="8980" y="3718"/>
                    <a:pt x="8917" y="3623"/>
                    <a:pt x="8885" y="3560"/>
                  </a:cubicBezTo>
                  <a:lnTo>
                    <a:pt x="8854" y="3497"/>
                  </a:lnTo>
                  <a:lnTo>
                    <a:pt x="8192" y="2836"/>
                  </a:lnTo>
                  <a:cubicBezTo>
                    <a:pt x="8129" y="2773"/>
                    <a:pt x="8035" y="2741"/>
                    <a:pt x="7944" y="2741"/>
                  </a:cubicBezTo>
                  <a:cubicBezTo>
                    <a:pt x="7853" y="2741"/>
                    <a:pt x="7767" y="2773"/>
                    <a:pt x="7719" y="2836"/>
                  </a:cubicBezTo>
                  <a:cubicBezTo>
                    <a:pt x="7593" y="2962"/>
                    <a:pt x="7593" y="3182"/>
                    <a:pt x="7719" y="3308"/>
                  </a:cubicBezTo>
                  <a:lnTo>
                    <a:pt x="7814" y="3434"/>
                  </a:lnTo>
                  <a:cubicBezTo>
                    <a:pt x="6869" y="3466"/>
                    <a:pt x="5987" y="3875"/>
                    <a:pt x="5262" y="4568"/>
                  </a:cubicBezTo>
                  <a:cubicBezTo>
                    <a:pt x="4600" y="5230"/>
                    <a:pt x="4254" y="6081"/>
                    <a:pt x="4159" y="6963"/>
                  </a:cubicBezTo>
                  <a:cubicBezTo>
                    <a:pt x="3561" y="7120"/>
                    <a:pt x="3151" y="7656"/>
                    <a:pt x="3151" y="8318"/>
                  </a:cubicBezTo>
                  <a:cubicBezTo>
                    <a:pt x="3151" y="9074"/>
                    <a:pt x="3781" y="9704"/>
                    <a:pt x="4506" y="9704"/>
                  </a:cubicBezTo>
                  <a:cubicBezTo>
                    <a:pt x="5262" y="9704"/>
                    <a:pt x="5892" y="9074"/>
                    <a:pt x="5892" y="8318"/>
                  </a:cubicBezTo>
                  <a:cubicBezTo>
                    <a:pt x="5892" y="7687"/>
                    <a:pt x="5451" y="7120"/>
                    <a:pt x="4884" y="6963"/>
                  </a:cubicBezTo>
                  <a:cubicBezTo>
                    <a:pt x="5042" y="5482"/>
                    <a:pt x="6302" y="4222"/>
                    <a:pt x="7814" y="4127"/>
                  </a:cubicBezTo>
                  <a:lnTo>
                    <a:pt x="7814" y="4127"/>
                  </a:lnTo>
                  <a:lnTo>
                    <a:pt x="7751" y="4222"/>
                  </a:lnTo>
                  <a:cubicBezTo>
                    <a:pt x="7625" y="4348"/>
                    <a:pt x="7625" y="4568"/>
                    <a:pt x="7751" y="4694"/>
                  </a:cubicBezTo>
                  <a:cubicBezTo>
                    <a:pt x="7814" y="4757"/>
                    <a:pt x="7901" y="4789"/>
                    <a:pt x="7987" y="4789"/>
                  </a:cubicBezTo>
                  <a:cubicBezTo>
                    <a:pt x="8074" y="4789"/>
                    <a:pt x="8161" y="4757"/>
                    <a:pt x="8224" y="4694"/>
                  </a:cubicBezTo>
                  <a:lnTo>
                    <a:pt x="8885" y="4033"/>
                  </a:lnTo>
                  <a:cubicBezTo>
                    <a:pt x="8980" y="3938"/>
                    <a:pt x="9011" y="3875"/>
                    <a:pt x="9011" y="3781"/>
                  </a:cubicBezTo>
                  <a:cubicBezTo>
                    <a:pt x="9011" y="4537"/>
                    <a:pt x="9641" y="5167"/>
                    <a:pt x="10397" y="5167"/>
                  </a:cubicBezTo>
                  <a:cubicBezTo>
                    <a:pt x="10618" y="5167"/>
                    <a:pt x="10807" y="5136"/>
                    <a:pt x="11028" y="5010"/>
                  </a:cubicBezTo>
                  <a:cubicBezTo>
                    <a:pt x="11059" y="5293"/>
                    <a:pt x="11091" y="5545"/>
                    <a:pt x="11091" y="5829"/>
                  </a:cubicBezTo>
                  <a:cubicBezTo>
                    <a:pt x="11028" y="8696"/>
                    <a:pt x="8696" y="11027"/>
                    <a:pt x="5829" y="11027"/>
                  </a:cubicBezTo>
                  <a:cubicBezTo>
                    <a:pt x="2994" y="11027"/>
                    <a:pt x="694" y="8696"/>
                    <a:pt x="694" y="5829"/>
                  </a:cubicBezTo>
                  <a:cubicBezTo>
                    <a:pt x="694" y="2993"/>
                    <a:pt x="2994" y="725"/>
                    <a:pt x="5829" y="725"/>
                  </a:cubicBezTo>
                  <a:close/>
                  <a:moveTo>
                    <a:pt x="5829" y="0"/>
                  </a:moveTo>
                  <a:cubicBezTo>
                    <a:pt x="2584" y="0"/>
                    <a:pt x="1" y="2615"/>
                    <a:pt x="1" y="5829"/>
                  </a:cubicBezTo>
                  <a:cubicBezTo>
                    <a:pt x="1" y="7404"/>
                    <a:pt x="599" y="8853"/>
                    <a:pt x="1702" y="9956"/>
                  </a:cubicBezTo>
                  <a:cubicBezTo>
                    <a:pt x="2773" y="11058"/>
                    <a:pt x="4254" y="11689"/>
                    <a:pt x="5829" y="11689"/>
                  </a:cubicBezTo>
                  <a:cubicBezTo>
                    <a:pt x="6617" y="11689"/>
                    <a:pt x="7341" y="11531"/>
                    <a:pt x="8098" y="11216"/>
                  </a:cubicBezTo>
                  <a:cubicBezTo>
                    <a:pt x="8822" y="10901"/>
                    <a:pt x="9452" y="10523"/>
                    <a:pt x="9956" y="9956"/>
                  </a:cubicBezTo>
                  <a:cubicBezTo>
                    <a:pt x="10492" y="9420"/>
                    <a:pt x="10901" y="8790"/>
                    <a:pt x="11217" y="8128"/>
                  </a:cubicBezTo>
                  <a:cubicBezTo>
                    <a:pt x="11532" y="7404"/>
                    <a:pt x="11689" y="6616"/>
                    <a:pt x="11689" y="5829"/>
                  </a:cubicBezTo>
                  <a:cubicBezTo>
                    <a:pt x="11689" y="5356"/>
                    <a:pt x="11658" y="4884"/>
                    <a:pt x="11532" y="4442"/>
                  </a:cubicBezTo>
                  <a:cubicBezTo>
                    <a:pt x="11595" y="4253"/>
                    <a:pt x="11689" y="4033"/>
                    <a:pt x="11689" y="3781"/>
                  </a:cubicBezTo>
                  <a:cubicBezTo>
                    <a:pt x="11689" y="3119"/>
                    <a:pt x="11217" y="2552"/>
                    <a:pt x="10586" y="2458"/>
                  </a:cubicBezTo>
                  <a:cubicBezTo>
                    <a:pt x="9484" y="945"/>
                    <a:pt x="7719" y="0"/>
                    <a:pt x="5829" y="0"/>
                  </a:cubicBezTo>
                  <a:close/>
                </a:path>
              </a:pathLst>
            </a:custGeom>
            <a:solidFill>
              <a:srgbClr val="FFC000"/>
            </a:solidFill>
            <a:ln>
              <a:solidFill>
                <a:schemeClr val="bg1"/>
              </a:solid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extLst>
      <p:ext uri="{BB962C8B-B14F-4D97-AF65-F5344CB8AC3E}">
        <p14:creationId xmlns:p14="http://schemas.microsoft.com/office/powerpoint/2010/main" val="2338462014"/>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FEEB395-16DF-4620-A8AB-362769C2A4A6}"/>
              </a:ext>
            </a:extLst>
          </p:cNvPr>
          <p:cNvSpPr>
            <a:spLocks noGrp="1"/>
          </p:cNvSpPr>
          <p:nvPr>
            <p:ph type="title"/>
          </p:nvPr>
        </p:nvSpPr>
        <p:spPr/>
        <p:txBody>
          <a:bodyPr/>
          <a:lstStyle/>
          <a:p>
            <a:r>
              <a:rPr lang="en" dirty="0"/>
              <a:t>Who are we and what do we do?</a:t>
            </a:r>
          </a:p>
        </p:txBody>
      </p:sp>
      <p:graphicFrame>
        <p:nvGraphicFramePr>
          <p:cNvPr id="32" name="Content Placeholder 31">
            <a:extLst>
              <a:ext uri="{FF2B5EF4-FFF2-40B4-BE49-F238E27FC236}">
                <a16:creationId xmlns:a16="http://schemas.microsoft.com/office/drawing/2014/main" id="{8C1AB9B4-6F87-459C-B8B2-B8EF1846401C}"/>
              </a:ext>
            </a:extLst>
          </p:cNvPr>
          <p:cNvGraphicFramePr>
            <a:graphicFrameLocks noGrp="1"/>
          </p:cNvGraphicFramePr>
          <p:nvPr>
            <p:ph idx="1"/>
            <p:extLst>
              <p:ext uri="{D42A27DB-BD31-4B8C-83A1-F6EECF244321}">
                <p14:modId xmlns:p14="http://schemas.microsoft.com/office/powerpoint/2010/main" val="2162116308"/>
              </p:ext>
            </p:extLst>
          </p:nvPr>
        </p:nvGraphicFramePr>
        <p:xfrm>
          <a:off x="3146425" y="1611313"/>
          <a:ext cx="8207375" cy="4899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7" name="Straight Connector 16">
            <a:extLst>
              <a:ext uri="{FF2B5EF4-FFF2-40B4-BE49-F238E27FC236}">
                <a16:creationId xmlns:a16="http://schemas.microsoft.com/office/drawing/2014/main" id="{CA8216F4-B1E0-489C-AAE2-DBECC230CF81}"/>
              </a:ext>
            </a:extLst>
          </p:cNvPr>
          <p:cNvCxnSpPr/>
          <p:nvPr/>
        </p:nvCxnSpPr>
        <p:spPr>
          <a:xfrm>
            <a:off x="5292969" y="2373603"/>
            <a:ext cx="1239716" cy="0"/>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0" name="Rectangle: Rounded Corners 19">
            <a:extLst>
              <a:ext uri="{FF2B5EF4-FFF2-40B4-BE49-F238E27FC236}">
                <a16:creationId xmlns:a16="http://schemas.microsoft.com/office/drawing/2014/main" id="{FC6C88AA-BFC9-4B0A-80EA-4E24EC43D10D}"/>
              </a:ext>
            </a:extLst>
          </p:cNvPr>
          <p:cNvSpPr/>
          <p:nvPr/>
        </p:nvSpPr>
        <p:spPr>
          <a:xfrm>
            <a:off x="441771" y="208468"/>
            <a:ext cx="2103120" cy="822960"/>
          </a:xfrm>
          <a:prstGeom prst="round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1200"/>
          </a:p>
        </p:txBody>
      </p:sp>
      <p:sp>
        <p:nvSpPr>
          <p:cNvPr id="21" name="TextBox 20">
            <a:extLst>
              <a:ext uri="{FF2B5EF4-FFF2-40B4-BE49-F238E27FC236}">
                <a16:creationId xmlns:a16="http://schemas.microsoft.com/office/drawing/2014/main" id="{8FCDC116-0724-4CD1-9EC6-1DE523E35912}"/>
              </a:ext>
            </a:extLst>
          </p:cNvPr>
          <p:cNvSpPr txBox="1"/>
          <p:nvPr/>
        </p:nvSpPr>
        <p:spPr>
          <a:xfrm>
            <a:off x="980209" y="419893"/>
            <a:ext cx="1026242" cy="307777"/>
          </a:xfrm>
          <a:prstGeom prst="rect">
            <a:avLst/>
          </a:prstGeom>
          <a:noFill/>
          <a:ln>
            <a:noFill/>
          </a:ln>
        </p:spPr>
        <p:style>
          <a:lnRef idx="3">
            <a:schemeClr val="lt1"/>
          </a:lnRef>
          <a:fillRef idx="1">
            <a:schemeClr val="accent1"/>
          </a:fillRef>
          <a:effectRef idx="1">
            <a:schemeClr val="accent1"/>
          </a:effectRef>
          <a:fontRef idx="minor">
            <a:schemeClr val="lt1"/>
          </a:fontRef>
        </p:style>
        <p:txBody>
          <a:bodyPr wrap="none" rtlCol="0">
            <a:spAutoFit/>
          </a:bodyPr>
          <a:lstStyle/>
          <a:p>
            <a:pPr algn="ctr" rtl="1"/>
            <a:r>
              <a:rPr lang="en" sz="1400" b="1" dirty="0">
                <a:solidFill>
                  <a:schemeClr val="bg1"/>
                </a:solidFill>
                <a:latin typeface="IRANSans(FaNum)" panose="02040503050201020203" pitchFamily="18" charset="-78"/>
                <a:cs typeface="IRANSans(FaNum)" panose="02040503050201020203" pitchFamily="18" charset="-78"/>
              </a:rPr>
              <a:t>Introduction</a:t>
            </a:r>
            <a:endParaRPr lang="en-US" sz="1400" b="1" dirty="0">
              <a:solidFill>
                <a:schemeClr val="bg1"/>
              </a:solidFill>
              <a:latin typeface="IRANSans(FaNum)" panose="02040503050201020203" pitchFamily="18" charset="-78"/>
              <a:cs typeface="IRANSans(FaNum)" panose="02040503050201020203" pitchFamily="18" charset="-78"/>
            </a:endParaRPr>
          </a:p>
        </p:txBody>
      </p:sp>
      <p:sp>
        <p:nvSpPr>
          <p:cNvPr id="22" name="Rectangle: Rounded Corners 21">
            <a:extLst>
              <a:ext uri="{FF2B5EF4-FFF2-40B4-BE49-F238E27FC236}">
                <a16:creationId xmlns:a16="http://schemas.microsoft.com/office/drawing/2014/main" id="{EE55BDC6-55AF-4252-823C-0FD922A4BC0F}"/>
              </a:ext>
            </a:extLst>
          </p:cNvPr>
          <p:cNvSpPr/>
          <p:nvPr/>
        </p:nvSpPr>
        <p:spPr>
          <a:xfrm>
            <a:off x="441771" y="1123745"/>
            <a:ext cx="2103120" cy="822960"/>
          </a:xfrm>
          <a:prstGeom prst="round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1200"/>
          </a:p>
        </p:txBody>
      </p:sp>
      <p:sp>
        <p:nvSpPr>
          <p:cNvPr id="23" name="TextBox 22">
            <a:extLst>
              <a:ext uri="{FF2B5EF4-FFF2-40B4-BE49-F238E27FC236}">
                <a16:creationId xmlns:a16="http://schemas.microsoft.com/office/drawing/2014/main" id="{DB171C91-FBD9-4A11-A51E-558385AF9EAB}"/>
              </a:ext>
            </a:extLst>
          </p:cNvPr>
          <p:cNvSpPr txBox="1"/>
          <p:nvPr/>
        </p:nvSpPr>
        <p:spPr>
          <a:xfrm>
            <a:off x="590679" y="1335170"/>
            <a:ext cx="1805301" cy="523220"/>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rtl="1"/>
            <a:r>
              <a:rPr lang="en" sz="1400" b="1" dirty="0">
                <a:solidFill>
                  <a:schemeClr val="bg1"/>
                </a:solidFill>
                <a:latin typeface="IRANSans(FaNum)" panose="02040503050201020203" pitchFamily="18" charset="-78"/>
                <a:cs typeface="IRANSans(FaNum)" panose="02040503050201020203" pitchFamily="18" charset="-78"/>
              </a:rPr>
              <a:t>A review of the background</a:t>
            </a:r>
            <a:endParaRPr lang="en-US" sz="1400" b="1" dirty="0">
              <a:solidFill>
                <a:schemeClr val="bg1"/>
              </a:solidFill>
              <a:latin typeface="IRANSans(FaNum)" panose="02040503050201020203" pitchFamily="18" charset="-78"/>
              <a:cs typeface="IRANSans(FaNum)" panose="02040503050201020203" pitchFamily="18" charset="-78"/>
            </a:endParaRPr>
          </a:p>
        </p:txBody>
      </p:sp>
      <p:sp>
        <p:nvSpPr>
          <p:cNvPr id="24" name="Rectangle: Rounded Corners 23">
            <a:extLst>
              <a:ext uri="{FF2B5EF4-FFF2-40B4-BE49-F238E27FC236}">
                <a16:creationId xmlns:a16="http://schemas.microsoft.com/office/drawing/2014/main" id="{5747D275-5BFC-44DA-A39D-0A7DB71218E1}"/>
              </a:ext>
            </a:extLst>
          </p:cNvPr>
          <p:cNvSpPr/>
          <p:nvPr/>
        </p:nvSpPr>
        <p:spPr>
          <a:xfrm>
            <a:off x="441771" y="2039022"/>
            <a:ext cx="2103120" cy="822960"/>
          </a:xfrm>
          <a:prstGeom prst="round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1200"/>
          </a:p>
        </p:txBody>
      </p:sp>
      <p:sp>
        <p:nvSpPr>
          <p:cNvPr id="25" name="TextBox 24">
            <a:extLst>
              <a:ext uri="{FF2B5EF4-FFF2-40B4-BE49-F238E27FC236}">
                <a16:creationId xmlns:a16="http://schemas.microsoft.com/office/drawing/2014/main" id="{4D5E6261-F36B-4AD4-8676-7A78D9A2CD59}"/>
              </a:ext>
            </a:extLst>
          </p:cNvPr>
          <p:cNvSpPr txBox="1"/>
          <p:nvPr/>
        </p:nvSpPr>
        <p:spPr>
          <a:xfrm>
            <a:off x="587471" y="2250447"/>
            <a:ext cx="1811714" cy="307777"/>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pPr algn="ctr" rtl="1"/>
            <a:r>
              <a:rPr lang="en" sz="1400" b="1" dirty="0">
                <a:solidFill>
                  <a:schemeClr val="bg1"/>
                </a:solidFill>
                <a:latin typeface="IRANSans(FaNum)" panose="02040503050201020203" pitchFamily="18" charset="-78"/>
                <a:cs typeface="IRANSans(FaNum)" panose="02040503050201020203" pitchFamily="18" charset="-78"/>
              </a:rPr>
              <a:t>materials and methods</a:t>
            </a:r>
            <a:endParaRPr lang="en-US" sz="1400" b="1" dirty="0">
              <a:solidFill>
                <a:schemeClr val="bg1"/>
              </a:solidFill>
              <a:latin typeface="IRANSans(FaNum)" panose="02040503050201020203" pitchFamily="18" charset="-78"/>
              <a:cs typeface="IRANSans(FaNum)" panose="02040503050201020203" pitchFamily="18" charset="-78"/>
            </a:endParaRPr>
          </a:p>
        </p:txBody>
      </p:sp>
      <p:sp>
        <p:nvSpPr>
          <p:cNvPr id="26" name="Rectangle: Rounded Corners 25">
            <a:extLst>
              <a:ext uri="{FF2B5EF4-FFF2-40B4-BE49-F238E27FC236}">
                <a16:creationId xmlns:a16="http://schemas.microsoft.com/office/drawing/2014/main" id="{896161EB-74D7-448E-8045-5DDBF433C7AC}"/>
              </a:ext>
            </a:extLst>
          </p:cNvPr>
          <p:cNvSpPr/>
          <p:nvPr/>
        </p:nvSpPr>
        <p:spPr>
          <a:xfrm>
            <a:off x="441771" y="2954299"/>
            <a:ext cx="2103120" cy="822960"/>
          </a:xfrm>
          <a:prstGeom prst="round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1200"/>
          </a:p>
        </p:txBody>
      </p:sp>
      <p:sp>
        <p:nvSpPr>
          <p:cNvPr id="27" name="TextBox 26">
            <a:extLst>
              <a:ext uri="{FF2B5EF4-FFF2-40B4-BE49-F238E27FC236}">
                <a16:creationId xmlns:a16="http://schemas.microsoft.com/office/drawing/2014/main" id="{28EB3C52-1CF1-44D0-83AA-FABF7172A74E}"/>
              </a:ext>
            </a:extLst>
          </p:cNvPr>
          <p:cNvSpPr txBox="1"/>
          <p:nvPr/>
        </p:nvSpPr>
        <p:spPr>
          <a:xfrm>
            <a:off x="585872" y="3165724"/>
            <a:ext cx="1814919" cy="307777"/>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pPr algn="ctr" rtl="1"/>
            <a:r>
              <a:rPr lang="en" sz="1400" b="1" dirty="0">
                <a:solidFill>
                  <a:schemeClr val="bg1"/>
                </a:solidFill>
                <a:latin typeface="IRANSans(FaNum)" panose="02040503050201020203" pitchFamily="18" charset="-78"/>
                <a:cs typeface="IRANSans(FaNum)" panose="02040503050201020203" pitchFamily="18" charset="-78"/>
              </a:rPr>
              <a:t>Results and discussion</a:t>
            </a:r>
            <a:endParaRPr lang="en-US" sz="1400" b="1" dirty="0">
              <a:solidFill>
                <a:schemeClr val="bg1"/>
              </a:solidFill>
              <a:latin typeface="IRANSans(FaNum)" panose="02040503050201020203" pitchFamily="18" charset="-78"/>
              <a:cs typeface="IRANSans(FaNum)" panose="02040503050201020203" pitchFamily="18" charset="-78"/>
            </a:endParaRPr>
          </a:p>
        </p:txBody>
      </p:sp>
      <p:sp>
        <p:nvSpPr>
          <p:cNvPr id="28" name="Rectangle: Rounded Corners 27">
            <a:extLst>
              <a:ext uri="{FF2B5EF4-FFF2-40B4-BE49-F238E27FC236}">
                <a16:creationId xmlns:a16="http://schemas.microsoft.com/office/drawing/2014/main" id="{918AF186-7C3D-4FC1-BD5C-BEB755BF9135}"/>
              </a:ext>
            </a:extLst>
          </p:cNvPr>
          <p:cNvSpPr/>
          <p:nvPr/>
        </p:nvSpPr>
        <p:spPr>
          <a:xfrm>
            <a:off x="441771" y="3869576"/>
            <a:ext cx="2103120" cy="822960"/>
          </a:xfrm>
          <a:prstGeom prst="roundRect">
            <a:avLst/>
          </a:prstGeom>
          <a:solidFill>
            <a:srgbClr val="FFC000"/>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US" sz="1200"/>
          </a:p>
        </p:txBody>
      </p:sp>
      <p:sp>
        <p:nvSpPr>
          <p:cNvPr id="29" name="TextBox 28">
            <a:extLst>
              <a:ext uri="{FF2B5EF4-FFF2-40B4-BE49-F238E27FC236}">
                <a16:creationId xmlns:a16="http://schemas.microsoft.com/office/drawing/2014/main" id="{1F92A4FA-DC15-4596-BF83-763B8FBBC5EA}"/>
              </a:ext>
            </a:extLst>
          </p:cNvPr>
          <p:cNvSpPr txBox="1"/>
          <p:nvPr/>
        </p:nvSpPr>
        <p:spPr>
          <a:xfrm>
            <a:off x="1013070" y="4081001"/>
            <a:ext cx="960519" cy="307777"/>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pPr algn="ctr" rtl="1"/>
            <a:r>
              <a:rPr lang="en" sz="1400" b="1" dirty="0">
                <a:solidFill>
                  <a:schemeClr val="bg1"/>
                </a:solidFill>
                <a:latin typeface="IRANSans(FaNum)" panose="02040503050201020203" pitchFamily="18" charset="-78"/>
                <a:cs typeface="IRANSans(FaNum)" panose="02040503050201020203" pitchFamily="18" charset="-78"/>
              </a:rPr>
              <a:t>Conclusion</a:t>
            </a:r>
            <a:endParaRPr lang="en-US" sz="1400" b="1" dirty="0">
              <a:solidFill>
                <a:schemeClr val="bg1"/>
              </a:solidFill>
              <a:latin typeface="IRANSans(FaNum)" panose="02040503050201020203" pitchFamily="18" charset="-78"/>
              <a:cs typeface="IRANSans(FaNum)" panose="02040503050201020203" pitchFamily="18" charset="-78"/>
            </a:endParaRPr>
          </a:p>
        </p:txBody>
      </p:sp>
      <p:sp>
        <p:nvSpPr>
          <p:cNvPr id="30" name="Rectangle: Rounded Corners 29">
            <a:extLst>
              <a:ext uri="{FF2B5EF4-FFF2-40B4-BE49-F238E27FC236}">
                <a16:creationId xmlns:a16="http://schemas.microsoft.com/office/drawing/2014/main" id="{9C09F9FE-4F7F-4D91-887D-ED8D1947A247}"/>
              </a:ext>
            </a:extLst>
          </p:cNvPr>
          <p:cNvSpPr/>
          <p:nvPr/>
        </p:nvSpPr>
        <p:spPr>
          <a:xfrm>
            <a:off x="441771" y="4784853"/>
            <a:ext cx="2103120" cy="822960"/>
          </a:xfrm>
          <a:prstGeom prst="round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1200"/>
          </a:p>
        </p:txBody>
      </p:sp>
      <p:sp>
        <p:nvSpPr>
          <p:cNvPr id="31" name="TextBox 30">
            <a:extLst>
              <a:ext uri="{FF2B5EF4-FFF2-40B4-BE49-F238E27FC236}">
                <a16:creationId xmlns:a16="http://schemas.microsoft.com/office/drawing/2014/main" id="{DDCF98B5-E6FC-4159-9111-AE3666194543}"/>
              </a:ext>
            </a:extLst>
          </p:cNvPr>
          <p:cNvSpPr txBox="1"/>
          <p:nvPr/>
        </p:nvSpPr>
        <p:spPr>
          <a:xfrm>
            <a:off x="1175775" y="4996278"/>
            <a:ext cx="635110" cy="307777"/>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pPr algn="ctr" rtl="1"/>
            <a:r>
              <a:rPr lang="en" sz="1400" b="1" dirty="0">
                <a:solidFill>
                  <a:schemeClr val="bg1"/>
                </a:solidFill>
                <a:latin typeface="IRANSans(FaNum)" panose="02040503050201020203" pitchFamily="18" charset="-78"/>
                <a:cs typeface="IRANSans(FaNum)" panose="02040503050201020203" pitchFamily="18" charset="-78"/>
              </a:rPr>
              <a:t>Offers</a:t>
            </a:r>
            <a:endParaRPr lang="en-US" sz="1400" b="1" dirty="0">
              <a:solidFill>
                <a:schemeClr val="bg1"/>
              </a:solidFill>
              <a:latin typeface="IRANSans(FaNum)" panose="02040503050201020203" pitchFamily="18" charset="-78"/>
              <a:cs typeface="IRANSans(FaNum)" panose="02040503050201020203" pitchFamily="18" charset="-78"/>
            </a:endParaRPr>
          </a:p>
        </p:txBody>
      </p:sp>
    </p:spTree>
    <p:extLst>
      <p:ext uri="{BB962C8B-B14F-4D97-AF65-F5344CB8AC3E}">
        <p14:creationId xmlns:p14="http://schemas.microsoft.com/office/powerpoint/2010/main" val="2100026141"/>
      </p:ext>
    </p:ext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F97BBA49-3D78-4B41-AF92-54E785738119}"/>
              </a:ext>
            </a:extLst>
          </p:cNvPr>
          <p:cNvSpPr>
            <a:spLocks noGrp="1"/>
          </p:cNvSpPr>
          <p:nvPr>
            <p:ph type="ctrTitle"/>
          </p:nvPr>
        </p:nvSpPr>
        <p:spPr/>
        <p:txBody>
          <a:bodyPr>
            <a:normAutofit/>
          </a:bodyPr>
          <a:lstStyle/>
          <a:p>
            <a:r>
              <a:rPr lang="en" dirty="0"/>
              <a:t>Offers</a:t>
            </a:r>
          </a:p>
        </p:txBody>
      </p:sp>
      <p:grpSp>
        <p:nvGrpSpPr>
          <p:cNvPr id="15" name="Group 14">
            <a:extLst>
              <a:ext uri="{FF2B5EF4-FFF2-40B4-BE49-F238E27FC236}">
                <a16:creationId xmlns:a16="http://schemas.microsoft.com/office/drawing/2014/main" id="{CDC1D8F2-CAD2-490C-9C53-4D0D671F439F}"/>
              </a:ext>
            </a:extLst>
          </p:cNvPr>
          <p:cNvGrpSpPr/>
          <p:nvPr/>
        </p:nvGrpSpPr>
        <p:grpSpPr>
          <a:xfrm>
            <a:off x="6482693" y="2206578"/>
            <a:ext cx="2160000" cy="2160000"/>
            <a:chOff x="1600450" y="3128238"/>
            <a:chExt cx="914400" cy="914400"/>
          </a:xfrm>
        </p:grpSpPr>
        <p:sp>
          <p:nvSpPr>
            <p:cNvPr id="16" name="Oval 15">
              <a:extLst>
                <a:ext uri="{FF2B5EF4-FFF2-40B4-BE49-F238E27FC236}">
                  <a16:creationId xmlns:a16="http://schemas.microsoft.com/office/drawing/2014/main" id="{2F78A815-6E33-4959-ABE9-2285A6FBA9D7}"/>
                </a:ext>
              </a:extLst>
            </p:cNvPr>
            <p:cNvSpPr/>
            <p:nvPr/>
          </p:nvSpPr>
          <p:spPr>
            <a:xfrm>
              <a:off x="1600450" y="3128238"/>
              <a:ext cx="914400" cy="914400"/>
            </a:xfrm>
            <a:prstGeom prst="ellipse">
              <a:avLst/>
            </a:prstGeom>
            <a:solidFill>
              <a:srgbClr val="FFC00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Google Shape;9803;p70">
              <a:extLst>
                <a:ext uri="{FF2B5EF4-FFF2-40B4-BE49-F238E27FC236}">
                  <a16:creationId xmlns:a16="http://schemas.microsoft.com/office/drawing/2014/main" id="{41ADC83F-7587-4C35-B4B4-F6FF87B97B5D}"/>
                </a:ext>
              </a:extLst>
            </p:cNvPr>
            <p:cNvSpPr/>
            <p:nvPr/>
          </p:nvSpPr>
          <p:spPr>
            <a:xfrm>
              <a:off x="1878852" y="3633014"/>
              <a:ext cx="128878" cy="93839"/>
            </a:xfrm>
            <a:custGeom>
              <a:avLst/>
              <a:gdLst/>
              <a:ahLst/>
              <a:cxnLst/>
              <a:rect l="l" t="t" r="r" b="b"/>
              <a:pathLst>
                <a:path w="2805" h="2021" extrusionOk="0">
                  <a:moveTo>
                    <a:pt x="2473" y="0"/>
                  </a:moveTo>
                  <a:cubicBezTo>
                    <a:pt x="2377" y="0"/>
                    <a:pt x="2273" y="32"/>
                    <a:pt x="2206" y="99"/>
                  </a:cubicBezTo>
                  <a:lnTo>
                    <a:pt x="1072" y="1233"/>
                  </a:lnTo>
                  <a:lnTo>
                    <a:pt x="599" y="761"/>
                  </a:lnTo>
                  <a:cubicBezTo>
                    <a:pt x="536" y="713"/>
                    <a:pt x="449" y="690"/>
                    <a:pt x="363" y="690"/>
                  </a:cubicBezTo>
                  <a:cubicBezTo>
                    <a:pt x="276" y="690"/>
                    <a:pt x="189" y="713"/>
                    <a:pt x="126" y="761"/>
                  </a:cubicBezTo>
                  <a:cubicBezTo>
                    <a:pt x="0" y="887"/>
                    <a:pt x="0" y="1139"/>
                    <a:pt x="126" y="1233"/>
                  </a:cubicBezTo>
                  <a:lnTo>
                    <a:pt x="820" y="1958"/>
                  </a:lnTo>
                  <a:cubicBezTo>
                    <a:pt x="914" y="2021"/>
                    <a:pt x="977" y="2021"/>
                    <a:pt x="1072" y="2021"/>
                  </a:cubicBezTo>
                  <a:cubicBezTo>
                    <a:pt x="1135" y="2021"/>
                    <a:pt x="1261" y="1989"/>
                    <a:pt x="1292" y="1926"/>
                  </a:cubicBezTo>
                  <a:lnTo>
                    <a:pt x="2678" y="540"/>
                  </a:lnTo>
                  <a:cubicBezTo>
                    <a:pt x="2804" y="414"/>
                    <a:pt x="2804" y="162"/>
                    <a:pt x="2678" y="68"/>
                  </a:cubicBezTo>
                  <a:cubicBezTo>
                    <a:pt x="2634" y="24"/>
                    <a:pt x="2557" y="0"/>
                    <a:pt x="2473" y="0"/>
                  </a:cubicBezTo>
                  <a:close/>
                </a:path>
              </a:pathLst>
            </a:custGeom>
            <a:solidFill>
              <a:srgbClr val="FFC000"/>
            </a:solidFill>
            <a:ln>
              <a:solidFill>
                <a:schemeClr val="bg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9804;p70">
              <a:extLst>
                <a:ext uri="{FF2B5EF4-FFF2-40B4-BE49-F238E27FC236}">
                  <a16:creationId xmlns:a16="http://schemas.microsoft.com/office/drawing/2014/main" id="{7A4F1C93-08C1-4B67-97DB-B5914E947AB8}"/>
                </a:ext>
              </a:extLst>
            </p:cNvPr>
            <p:cNvSpPr/>
            <p:nvPr/>
          </p:nvSpPr>
          <p:spPr>
            <a:xfrm>
              <a:off x="1878852" y="3536807"/>
              <a:ext cx="128878" cy="95000"/>
            </a:xfrm>
            <a:custGeom>
              <a:avLst/>
              <a:gdLst/>
              <a:ahLst/>
              <a:cxnLst/>
              <a:rect l="l" t="t" r="r" b="b"/>
              <a:pathLst>
                <a:path w="2805" h="2046" extrusionOk="0">
                  <a:moveTo>
                    <a:pt x="2469" y="1"/>
                  </a:moveTo>
                  <a:cubicBezTo>
                    <a:pt x="2374" y="1"/>
                    <a:pt x="2272" y="40"/>
                    <a:pt x="2206" y="123"/>
                  </a:cubicBezTo>
                  <a:lnTo>
                    <a:pt x="1072" y="1257"/>
                  </a:lnTo>
                  <a:lnTo>
                    <a:pt x="599" y="785"/>
                  </a:lnTo>
                  <a:cubicBezTo>
                    <a:pt x="536" y="738"/>
                    <a:pt x="449" y="714"/>
                    <a:pt x="363" y="714"/>
                  </a:cubicBezTo>
                  <a:cubicBezTo>
                    <a:pt x="276" y="714"/>
                    <a:pt x="189" y="738"/>
                    <a:pt x="126" y="785"/>
                  </a:cubicBezTo>
                  <a:cubicBezTo>
                    <a:pt x="0" y="911"/>
                    <a:pt x="0" y="1163"/>
                    <a:pt x="126" y="1257"/>
                  </a:cubicBezTo>
                  <a:lnTo>
                    <a:pt x="820" y="1982"/>
                  </a:lnTo>
                  <a:cubicBezTo>
                    <a:pt x="914" y="2045"/>
                    <a:pt x="977" y="2045"/>
                    <a:pt x="1072" y="2045"/>
                  </a:cubicBezTo>
                  <a:cubicBezTo>
                    <a:pt x="1135" y="2045"/>
                    <a:pt x="1261" y="2014"/>
                    <a:pt x="1292" y="1951"/>
                  </a:cubicBezTo>
                  <a:lnTo>
                    <a:pt x="2678" y="564"/>
                  </a:lnTo>
                  <a:cubicBezTo>
                    <a:pt x="2804" y="438"/>
                    <a:pt x="2804" y="186"/>
                    <a:pt x="2678" y="92"/>
                  </a:cubicBezTo>
                  <a:cubicBezTo>
                    <a:pt x="2634" y="32"/>
                    <a:pt x="2554" y="1"/>
                    <a:pt x="2469" y="1"/>
                  </a:cubicBezTo>
                  <a:close/>
                </a:path>
              </a:pathLst>
            </a:custGeom>
            <a:solidFill>
              <a:srgbClr val="FFC000"/>
            </a:solidFill>
            <a:ln>
              <a:solidFill>
                <a:schemeClr val="bg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9805;p70">
              <a:extLst>
                <a:ext uri="{FF2B5EF4-FFF2-40B4-BE49-F238E27FC236}">
                  <a16:creationId xmlns:a16="http://schemas.microsoft.com/office/drawing/2014/main" id="{7C0E1520-201F-447F-AF58-173C94D5C29B}"/>
                </a:ext>
              </a:extLst>
            </p:cNvPr>
            <p:cNvSpPr/>
            <p:nvPr/>
          </p:nvSpPr>
          <p:spPr>
            <a:xfrm>
              <a:off x="1878852" y="3440275"/>
              <a:ext cx="128878" cy="94953"/>
            </a:xfrm>
            <a:custGeom>
              <a:avLst/>
              <a:gdLst/>
              <a:ahLst/>
              <a:cxnLst/>
              <a:rect l="l" t="t" r="r" b="b"/>
              <a:pathLst>
                <a:path w="2805" h="2045" extrusionOk="0">
                  <a:moveTo>
                    <a:pt x="2469" y="1"/>
                  </a:moveTo>
                  <a:cubicBezTo>
                    <a:pt x="2374" y="1"/>
                    <a:pt x="2272" y="40"/>
                    <a:pt x="2206" y="123"/>
                  </a:cubicBezTo>
                  <a:lnTo>
                    <a:pt x="1072" y="1257"/>
                  </a:lnTo>
                  <a:lnTo>
                    <a:pt x="599" y="785"/>
                  </a:lnTo>
                  <a:cubicBezTo>
                    <a:pt x="536" y="722"/>
                    <a:pt x="449" y="690"/>
                    <a:pt x="363" y="690"/>
                  </a:cubicBezTo>
                  <a:cubicBezTo>
                    <a:pt x="276" y="690"/>
                    <a:pt x="189" y="722"/>
                    <a:pt x="126" y="785"/>
                  </a:cubicBezTo>
                  <a:cubicBezTo>
                    <a:pt x="0" y="911"/>
                    <a:pt x="0" y="1131"/>
                    <a:pt x="126" y="1257"/>
                  </a:cubicBezTo>
                  <a:lnTo>
                    <a:pt x="820" y="1982"/>
                  </a:lnTo>
                  <a:cubicBezTo>
                    <a:pt x="914" y="2045"/>
                    <a:pt x="977" y="2045"/>
                    <a:pt x="1072" y="2045"/>
                  </a:cubicBezTo>
                  <a:cubicBezTo>
                    <a:pt x="1135" y="2045"/>
                    <a:pt x="1261" y="2013"/>
                    <a:pt x="1292" y="1919"/>
                  </a:cubicBezTo>
                  <a:lnTo>
                    <a:pt x="2678" y="532"/>
                  </a:lnTo>
                  <a:cubicBezTo>
                    <a:pt x="2804" y="438"/>
                    <a:pt x="2804" y="186"/>
                    <a:pt x="2678" y="91"/>
                  </a:cubicBezTo>
                  <a:cubicBezTo>
                    <a:pt x="2634" y="32"/>
                    <a:pt x="2554" y="1"/>
                    <a:pt x="2469" y="1"/>
                  </a:cubicBezTo>
                  <a:close/>
                </a:path>
              </a:pathLst>
            </a:custGeom>
            <a:solidFill>
              <a:srgbClr val="FFC000"/>
            </a:solidFill>
            <a:ln>
              <a:solidFill>
                <a:schemeClr val="bg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9806;p70">
              <a:extLst>
                <a:ext uri="{FF2B5EF4-FFF2-40B4-BE49-F238E27FC236}">
                  <a16:creationId xmlns:a16="http://schemas.microsoft.com/office/drawing/2014/main" id="{058BE6CA-4A14-4F7D-BF3E-73D5C2219864}"/>
                </a:ext>
              </a:extLst>
            </p:cNvPr>
            <p:cNvSpPr/>
            <p:nvPr/>
          </p:nvSpPr>
          <p:spPr>
            <a:xfrm>
              <a:off x="1783330" y="3309894"/>
              <a:ext cx="548640" cy="548640"/>
            </a:xfrm>
            <a:custGeom>
              <a:avLst/>
              <a:gdLst/>
              <a:ahLst/>
              <a:cxnLst/>
              <a:rect l="l" t="t" r="r" b="b"/>
              <a:pathLst>
                <a:path w="11941" h="11816" extrusionOk="0">
                  <a:moveTo>
                    <a:pt x="6963" y="1198"/>
                  </a:moveTo>
                  <a:lnTo>
                    <a:pt x="7876" y="2143"/>
                  </a:lnTo>
                  <a:lnTo>
                    <a:pt x="6963" y="2143"/>
                  </a:lnTo>
                  <a:lnTo>
                    <a:pt x="6963" y="1198"/>
                  </a:lnTo>
                  <a:close/>
                  <a:moveTo>
                    <a:pt x="10286" y="3498"/>
                  </a:moveTo>
                  <a:cubicBezTo>
                    <a:pt x="10373" y="3498"/>
                    <a:pt x="10460" y="3530"/>
                    <a:pt x="10523" y="3593"/>
                  </a:cubicBezTo>
                  <a:lnTo>
                    <a:pt x="10995" y="4065"/>
                  </a:lnTo>
                  <a:cubicBezTo>
                    <a:pt x="11184" y="4223"/>
                    <a:pt x="11184" y="4475"/>
                    <a:pt x="11027" y="4569"/>
                  </a:cubicBezTo>
                  <a:lnTo>
                    <a:pt x="10806" y="4821"/>
                  </a:lnTo>
                  <a:lnTo>
                    <a:pt x="9798" y="3845"/>
                  </a:lnTo>
                  <a:lnTo>
                    <a:pt x="10050" y="3593"/>
                  </a:lnTo>
                  <a:cubicBezTo>
                    <a:pt x="10113" y="3530"/>
                    <a:pt x="10200" y="3498"/>
                    <a:pt x="10286" y="3498"/>
                  </a:cubicBezTo>
                  <a:close/>
                  <a:moveTo>
                    <a:pt x="9294" y="4349"/>
                  </a:moveTo>
                  <a:lnTo>
                    <a:pt x="10271" y="5325"/>
                  </a:lnTo>
                  <a:lnTo>
                    <a:pt x="7845" y="7783"/>
                  </a:lnTo>
                  <a:lnTo>
                    <a:pt x="6868" y="6774"/>
                  </a:lnTo>
                  <a:lnTo>
                    <a:pt x="9294" y="4349"/>
                  </a:lnTo>
                  <a:close/>
                  <a:moveTo>
                    <a:pt x="6585" y="7499"/>
                  </a:moveTo>
                  <a:lnTo>
                    <a:pt x="7183" y="8098"/>
                  </a:lnTo>
                  <a:lnTo>
                    <a:pt x="6427" y="8255"/>
                  </a:lnTo>
                  <a:lnTo>
                    <a:pt x="6585" y="7499"/>
                  </a:lnTo>
                  <a:close/>
                  <a:moveTo>
                    <a:pt x="6994" y="10398"/>
                  </a:moveTo>
                  <a:lnTo>
                    <a:pt x="6994" y="10776"/>
                  </a:lnTo>
                  <a:cubicBezTo>
                    <a:pt x="6994" y="10870"/>
                    <a:pt x="7057" y="10996"/>
                    <a:pt x="7089" y="11122"/>
                  </a:cubicBezTo>
                  <a:lnTo>
                    <a:pt x="1071" y="11122"/>
                  </a:lnTo>
                  <a:cubicBezTo>
                    <a:pt x="882" y="11122"/>
                    <a:pt x="693" y="10965"/>
                    <a:pt x="693" y="10776"/>
                  </a:cubicBezTo>
                  <a:lnTo>
                    <a:pt x="693" y="10398"/>
                  </a:lnTo>
                  <a:close/>
                  <a:moveTo>
                    <a:pt x="6270" y="663"/>
                  </a:moveTo>
                  <a:lnTo>
                    <a:pt x="6270" y="2458"/>
                  </a:lnTo>
                  <a:cubicBezTo>
                    <a:pt x="6270" y="2647"/>
                    <a:pt x="6427" y="2805"/>
                    <a:pt x="6616" y="2805"/>
                  </a:cubicBezTo>
                  <a:lnTo>
                    <a:pt x="8349" y="2805"/>
                  </a:lnTo>
                  <a:lnTo>
                    <a:pt x="8349" y="4286"/>
                  </a:lnTo>
                  <a:lnTo>
                    <a:pt x="6112" y="6554"/>
                  </a:lnTo>
                  <a:cubicBezTo>
                    <a:pt x="6081" y="6585"/>
                    <a:pt x="6018" y="6680"/>
                    <a:pt x="6018" y="6711"/>
                  </a:cubicBezTo>
                  <a:lnTo>
                    <a:pt x="5608" y="8633"/>
                  </a:lnTo>
                  <a:cubicBezTo>
                    <a:pt x="5545" y="8759"/>
                    <a:pt x="5608" y="8885"/>
                    <a:pt x="5671" y="8948"/>
                  </a:cubicBezTo>
                  <a:cubicBezTo>
                    <a:pt x="5742" y="9019"/>
                    <a:pt x="5813" y="9055"/>
                    <a:pt x="5897" y="9055"/>
                  </a:cubicBezTo>
                  <a:cubicBezTo>
                    <a:pt x="5925" y="9055"/>
                    <a:pt x="5955" y="9051"/>
                    <a:pt x="5986" y="9043"/>
                  </a:cubicBezTo>
                  <a:lnTo>
                    <a:pt x="7908" y="8602"/>
                  </a:lnTo>
                  <a:cubicBezTo>
                    <a:pt x="8002" y="8602"/>
                    <a:pt x="8034" y="8570"/>
                    <a:pt x="8065" y="8507"/>
                  </a:cubicBezTo>
                  <a:lnTo>
                    <a:pt x="8349" y="8255"/>
                  </a:lnTo>
                  <a:lnTo>
                    <a:pt x="8349" y="10807"/>
                  </a:lnTo>
                  <a:lnTo>
                    <a:pt x="8380" y="10807"/>
                  </a:lnTo>
                  <a:cubicBezTo>
                    <a:pt x="8380" y="10996"/>
                    <a:pt x="8223" y="11154"/>
                    <a:pt x="8034" y="11154"/>
                  </a:cubicBezTo>
                  <a:cubicBezTo>
                    <a:pt x="7845" y="11154"/>
                    <a:pt x="7687" y="10996"/>
                    <a:pt x="7687" y="10807"/>
                  </a:cubicBezTo>
                  <a:lnTo>
                    <a:pt x="7687" y="10083"/>
                  </a:lnTo>
                  <a:cubicBezTo>
                    <a:pt x="7687" y="9893"/>
                    <a:pt x="7530" y="9736"/>
                    <a:pt x="7309" y="9736"/>
                  </a:cubicBezTo>
                  <a:lnTo>
                    <a:pt x="1386" y="9736"/>
                  </a:lnTo>
                  <a:lnTo>
                    <a:pt x="1386" y="663"/>
                  </a:lnTo>
                  <a:close/>
                  <a:moveTo>
                    <a:pt x="1071" y="1"/>
                  </a:moveTo>
                  <a:cubicBezTo>
                    <a:pt x="882" y="1"/>
                    <a:pt x="693" y="158"/>
                    <a:pt x="693" y="379"/>
                  </a:cubicBezTo>
                  <a:lnTo>
                    <a:pt x="693" y="9736"/>
                  </a:lnTo>
                  <a:lnTo>
                    <a:pt x="347" y="9736"/>
                  </a:lnTo>
                  <a:cubicBezTo>
                    <a:pt x="158" y="9736"/>
                    <a:pt x="0" y="9893"/>
                    <a:pt x="0" y="10083"/>
                  </a:cubicBezTo>
                  <a:lnTo>
                    <a:pt x="0" y="10807"/>
                  </a:lnTo>
                  <a:cubicBezTo>
                    <a:pt x="0" y="11406"/>
                    <a:pt x="473" y="11815"/>
                    <a:pt x="1008" y="11815"/>
                  </a:cubicBezTo>
                  <a:lnTo>
                    <a:pt x="8002" y="11815"/>
                  </a:lnTo>
                  <a:cubicBezTo>
                    <a:pt x="8569" y="11815"/>
                    <a:pt x="9011" y="11343"/>
                    <a:pt x="9011" y="10807"/>
                  </a:cubicBezTo>
                  <a:lnTo>
                    <a:pt x="9011" y="7562"/>
                  </a:lnTo>
                  <a:lnTo>
                    <a:pt x="11499" y="5105"/>
                  </a:lnTo>
                  <a:cubicBezTo>
                    <a:pt x="11940" y="4664"/>
                    <a:pt x="11940" y="4034"/>
                    <a:pt x="11531" y="3593"/>
                  </a:cubicBezTo>
                  <a:lnTo>
                    <a:pt x="11058" y="3120"/>
                  </a:lnTo>
                  <a:cubicBezTo>
                    <a:pt x="10869" y="2931"/>
                    <a:pt x="10609" y="2836"/>
                    <a:pt x="10346" y="2836"/>
                  </a:cubicBezTo>
                  <a:cubicBezTo>
                    <a:pt x="10082" y="2836"/>
                    <a:pt x="9814" y="2931"/>
                    <a:pt x="9609" y="3120"/>
                  </a:cubicBezTo>
                  <a:lnTo>
                    <a:pt x="9105" y="3624"/>
                  </a:lnTo>
                  <a:lnTo>
                    <a:pt x="9105" y="2490"/>
                  </a:lnTo>
                  <a:cubicBezTo>
                    <a:pt x="9105" y="2427"/>
                    <a:pt x="9074" y="2332"/>
                    <a:pt x="8979" y="2269"/>
                  </a:cubicBezTo>
                  <a:lnTo>
                    <a:pt x="6900" y="127"/>
                  </a:lnTo>
                  <a:cubicBezTo>
                    <a:pt x="6805" y="64"/>
                    <a:pt x="6742" y="1"/>
                    <a:pt x="6648" y="1"/>
                  </a:cubicBezTo>
                  <a:close/>
                </a:path>
              </a:pathLst>
            </a:custGeom>
            <a:solidFill>
              <a:srgbClr val="FFC000"/>
            </a:solidFill>
            <a:ln>
              <a:solidFill>
                <a:schemeClr val="bg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1299982177"/>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FEEB395-16DF-4620-A8AB-362769C2A4A6}"/>
              </a:ext>
            </a:extLst>
          </p:cNvPr>
          <p:cNvSpPr>
            <a:spLocks noGrp="1"/>
          </p:cNvSpPr>
          <p:nvPr>
            <p:ph type="title"/>
          </p:nvPr>
        </p:nvSpPr>
        <p:spPr>
          <a:xfrm>
            <a:off x="3145970" y="365125"/>
            <a:ext cx="8207829" cy="2069962"/>
          </a:xfrm>
        </p:spPr>
        <p:txBody>
          <a:bodyPr>
            <a:normAutofit/>
          </a:bodyPr>
          <a:lstStyle/>
          <a:p>
            <a:r>
              <a:rPr lang="en" dirty="0"/>
              <a:t>Download </a:t>
            </a:r>
            <a:br>
              <a:rPr lang="en-GB" dirty="0"/>
            </a:br>
            <a:endParaRPr lang="en" dirty="0"/>
          </a:p>
        </p:txBody>
      </p:sp>
      <p:graphicFrame>
        <p:nvGraphicFramePr>
          <p:cNvPr id="5" name="Content Placeholder 4">
            <a:extLst>
              <a:ext uri="{FF2B5EF4-FFF2-40B4-BE49-F238E27FC236}">
                <a16:creationId xmlns:a16="http://schemas.microsoft.com/office/drawing/2014/main" id="{B39B3781-C597-4B04-B938-9793BB701DF8}"/>
              </a:ext>
            </a:extLst>
          </p:cNvPr>
          <p:cNvGraphicFramePr>
            <a:graphicFrameLocks noGrp="1"/>
          </p:cNvGraphicFramePr>
          <p:nvPr>
            <p:ph idx="1"/>
            <p:extLst>
              <p:ext uri="{D42A27DB-BD31-4B8C-83A1-F6EECF244321}">
                <p14:modId xmlns:p14="http://schemas.microsoft.com/office/powerpoint/2010/main" val="3940551956"/>
              </p:ext>
            </p:extLst>
          </p:nvPr>
        </p:nvGraphicFramePr>
        <p:xfrm>
          <a:off x="3146425" y="1611313"/>
          <a:ext cx="8207375" cy="4899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9" name="Rectangle: Rounded Corners 18">
            <a:extLst>
              <a:ext uri="{FF2B5EF4-FFF2-40B4-BE49-F238E27FC236}">
                <a16:creationId xmlns:a16="http://schemas.microsoft.com/office/drawing/2014/main" id="{E04C2D57-02A0-46C1-BB80-29B4D918C3B6}"/>
              </a:ext>
            </a:extLst>
          </p:cNvPr>
          <p:cNvSpPr/>
          <p:nvPr/>
        </p:nvSpPr>
        <p:spPr>
          <a:xfrm>
            <a:off x="441771" y="208468"/>
            <a:ext cx="2103120" cy="822960"/>
          </a:xfrm>
          <a:prstGeom prst="round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E47003CC-5BEB-4579-A2C9-8FD389D2DDB7}"/>
              </a:ext>
            </a:extLst>
          </p:cNvPr>
          <p:cNvSpPr txBox="1"/>
          <p:nvPr/>
        </p:nvSpPr>
        <p:spPr>
          <a:xfrm>
            <a:off x="1082801" y="419893"/>
            <a:ext cx="821058" cy="400110"/>
          </a:xfrm>
          <a:prstGeom prst="rect">
            <a:avLst/>
          </a:prstGeom>
          <a:noFill/>
          <a:ln>
            <a:noFill/>
          </a:ln>
        </p:spPr>
        <p:style>
          <a:lnRef idx="3">
            <a:schemeClr val="lt1"/>
          </a:lnRef>
          <a:fillRef idx="1">
            <a:schemeClr val="accent1"/>
          </a:fillRef>
          <a:effectRef idx="1">
            <a:schemeClr val="accent1"/>
          </a:effectRef>
          <a:fontRef idx="minor">
            <a:schemeClr val="lt1"/>
          </a:fontRef>
        </p:style>
        <p:txBody>
          <a:bodyPr wrap="none" rtlCol="0">
            <a:spAutoFit/>
          </a:bodyPr>
          <a:lstStyle/>
          <a:p>
            <a:pPr algn="ctr" rtl="1"/>
            <a:r>
              <a:rPr lang="en" sz="2000" b="1" dirty="0">
                <a:solidFill>
                  <a:schemeClr val="bg1"/>
                </a:solidFill>
                <a:latin typeface="IRANSans(FaNum)" panose="02040503050201020203" pitchFamily="18" charset="-78"/>
                <a:cs typeface="IRANSans(FaNum)" panose="02040503050201020203" pitchFamily="18" charset="-78"/>
              </a:rPr>
              <a:t>Introduction</a:t>
            </a:r>
            <a:endParaRPr lang="en-US" sz="2000" b="1" dirty="0">
              <a:solidFill>
                <a:schemeClr val="bg1"/>
              </a:solidFill>
              <a:latin typeface="IRANSans(FaNum)" panose="02040503050201020203" pitchFamily="18" charset="-78"/>
              <a:cs typeface="IRANSans(FaNum)" panose="02040503050201020203" pitchFamily="18" charset="-78"/>
            </a:endParaRPr>
          </a:p>
        </p:txBody>
      </p:sp>
      <p:sp>
        <p:nvSpPr>
          <p:cNvPr id="21" name="Rectangle: Rounded Corners 20">
            <a:extLst>
              <a:ext uri="{FF2B5EF4-FFF2-40B4-BE49-F238E27FC236}">
                <a16:creationId xmlns:a16="http://schemas.microsoft.com/office/drawing/2014/main" id="{A1285B26-4AAA-4F74-BF31-21617116AEB1}"/>
              </a:ext>
            </a:extLst>
          </p:cNvPr>
          <p:cNvSpPr/>
          <p:nvPr/>
        </p:nvSpPr>
        <p:spPr>
          <a:xfrm>
            <a:off x="441771" y="1123745"/>
            <a:ext cx="2103120" cy="822960"/>
          </a:xfrm>
          <a:prstGeom prst="round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4CDF4723-A1EB-4EFA-89DF-55CE23A9994D}"/>
              </a:ext>
            </a:extLst>
          </p:cNvPr>
          <p:cNvSpPr txBox="1"/>
          <p:nvPr/>
        </p:nvSpPr>
        <p:spPr>
          <a:xfrm>
            <a:off x="590679" y="1335170"/>
            <a:ext cx="1805301" cy="400110"/>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rtl="1"/>
            <a:r>
              <a:rPr lang="en" sz="2000" b="1" dirty="0">
                <a:solidFill>
                  <a:schemeClr val="bg1"/>
                </a:solidFill>
                <a:latin typeface="IRANSans(FaNum)" panose="02040503050201020203" pitchFamily="18" charset="-78"/>
                <a:cs typeface="IRANSans(FaNum)" panose="02040503050201020203" pitchFamily="18" charset="-78"/>
              </a:rPr>
              <a:t>A review of the background</a:t>
            </a:r>
            <a:endParaRPr lang="en-US" sz="2000" b="1" dirty="0">
              <a:solidFill>
                <a:schemeClr val="bg1"/>
              </a:solidFill>
              <a:latin typeface="IRANSans(FaNum)" panose="02040503050201020203" pitchFamily="18" charset="-78"/>
              <a:cs typeface="IRANSans(FaNum)" panose="02040503050201020203" pitchFamily="18" charset="-78"/>
            </a:endParaRPr>
          </a:p>
        </p:txBody>
      </p:sp>
      <p:sp>
        <p:nvSpPr>
          <p:cNvPr id="23" name="Rectangle: Rounded Corners 22">
            <a:extLst>
              <a:ext uri="{FF2B5EF4-FFF2-40B4-BE49-F238E27FC236}">
                <a16:creationId xmlns:a16="http://schemas.microsoft.com/office/drawing/2014/main" id="{AFFE4801-97C0-4DB3-AB4D-FE0D08C3E388}"/>
              </a:ext>
            </a:extLst>
          </p:cNvPr>
          <p:cNvSpPr/>
          <p:nvPr/>
        </p:nvSpPr>
        <p:spPr>
          <a:xfrm>
            <a:off x="441771" y="2039022"/>
            <a:ext cx="2103120" cy="822960"/>
          </a:xfrm>
          <a:prstGeom prst="round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820461D3-6338-46D2-9B41-879645BE2D20}"/>
              </a:ext>
            </a:extLst>
          </p:cNvPr>
          <p:cNvSpPr txBox="1"/>
          <p:nvPr/>
        </p:nvSpPr>
        <p:spPr>
          <a:xfrm>
            <a:off x="698079" y="2250447"/>
            <a:ext cx="1590499" cy="400110"/>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pPr algn="ctr" rtl="1"/>
            <a:r>
              <a:rPr lang="en" sz="2000" b="1" dirty="0">
                <a:solidFill>
                  <a:schemeClr val="bg1"/>
                </a:solidFill>
                <a:latin typeface="IRANSans(FaNum)" panose="02040503050201020203" pitchFamily="18" charset="-78"/>
                <a:cs typeface="IRANSans(FaNum)" panose="02040503050201020203" pitchFamily="18" charset="-78"/>
              </a:rPr>
              <a:t>materials and methods</a:t>
            </a:r>
            <a:endParaRPr lang="en-US" sz="2000" b="1" dirty="0">
              <a:solidFill>
                <a:schemeClr val="bg1"/>
              </a:solidFill>
              <a:latin typeface="IRANSans(FaNum)" panose="02040503050201020203" pitchFamily="18" charset="-78"/>
              <a:cs typeface="IRANSans(FaNum)" panose="02040503050201020203" pitchFamily="18" charset="-78"/>
            </a:endParaRPr>
          </a:p>
        </p:txBody>
      </p:sp>
      <p:sp>
        <p:nvSpPr>
          <p:cNvPr id="25" name="Rectangle: Rounded Corners 24">
            <a:extLst>
              <a:ext uri="{FF2B5EF4-FFF2-40B4-BE49-F238E27FC236}">
                <a16:creationId xmlns:a16="http://schemas.microsoft.com/office/drawing/2014/main" id="{49759EEC-3A54-4399-9707-61794CDC65A2}"/>
              </a:ext>
            </a:extLst>
          </p:cNvPr>
          <p:cNvSpPr/>
          <p:nvPr/>
        </p:nvSpPr>
        <p:spPr>
          <a:xfrm>
            <a:off x="441771" y="2954299"/>
            <a:ext cx="2103120" cy="822960"/>
          </a:xfrm>
          <a:prstGeom prst="round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7CC44802-AE6F-4EB0-ADFE-ACCCD2DCF4A2}"/>
              </a:ext>
            </a:extLst>
          </p:cNvPr>
          <p:cNvSpPr txBox="1"/>
          <p:nvPr/>
        </p:nvSpPr>
        <p:spPr>
          <a:xfrm>
            <a:off x="758995" y="3165724"/>
            <a:ext cx="1468672" cy="400110"/>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pPr algn="ctr" rtl="1"/>
            <a:r>
              <a:rPr lang="en" sz="2000" b="1" dirty="0">
                <a:solidFill>
                  <a:schemeClr val="bg1"/>
                </a:solidFill>
                <a:latin typeface="IRANSans(FaNum)" panose="02040503050201020203" pitchFamily="18" charset="-78"/>
                <a:cs typeface="IRANSans(FaNum)" panose="02040503050201020203" pitchFamily="18" charset="-78"/>
              </a:rPr>
              <a:t>Results and discussion</a:t>
            </a:r>
            <a:endParaRPr lang="en-US" sz="2000" b="1" dirty="0">
              <a:solidFill>
                <a:schemeClr val="bg1"/>
              </a:solidFill>
              <a:latin typeface="IRANSans(FaNum)" panose="02040503050201020203" pitchFamily="18" charset="-78"/>
              <a:cs typeface="IRANSans(FaNum)" panose="02040503050201020203" pitchFamily="18" charset="-78"/>
            </a:endParaRPr>
          </a:p>
        </p:txBody>
      </p:sp>
      <p:sp>
        <p:nvSpPr>
          <p:cNvPr id="27" name="Rectangle: Rounded Corners 26">
            <a:extLst>
              <a:ext uri="{FF2B5EF4-FFF2-40B4-BE49-F238E27FC236}">
                <a16:creationId xmlns:a16="http://schemas.microsoft.com/office/drawing/2014/main" id="{F8A5FF34-2E1F-4358-B8B5-C90AD03AE0D2}"/>
              </a:ext>
            </a:extLst>
          </p:cNvPr>
          <p:cNvSpPr/>
          <p:nvPr/>
        </p:nvSpPr>
        <p:spPr>
          <a:xfrm>
            <a:off x="441771" y="3869576"/>
            <a:ext cx="2103120" cy="822960"/>
          </a:xfrm>
          <a:prstGeom prst="round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F02DB5D3-EDB2-4248-A0F6-7E859684E270}"/>
              </a:ext>
            </a:extLst>
          </p:cNvPr>
          <p:cNvSpPr txBox="1"/>
          <p:nvPr/>
        </p:nvSpPr>
        <p:spPr>
          <a:xfrm>
            <a:off x="851969" y="4081001"/>
            <a:ext cx="1282723" cy="400110"/>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pPr algn="ctr" rtl="1"/>
            <a:r>
              <a:rPr lang="en" sz="2000" b="1" dirty="0">
                <a:solidFill>
                  <a:schemeClr val="bg1"/>
                </a:solidFill>
                <a:latin typeface="IRANSans(FaNum)" panose="02040503050201020203" pitchFamily="18" charset="-78"/>
                <a:cs typeface="IRANSans(FaNum)" panose="02040503050201020203" pitchFamily="18" charset="-78"/>
              </a:rPr>
              <a:t>Conclusion</a:t>
            </a:r>
            <a:endParaRPr lang="en-US" sz="2000" b="1" dirty="0">
              <a:solidFill>
                <a:schemeClr val="bg1"/>
              </a:solidFill>
              <a:latin typeface="IRANSans(FaNum)" panose="02040503050201020203" pitchFamily="18" charset="-78"/>
              <a:cs typeface="IRANSans(FaNum)" panose="02040503050201020203" pitchFamily="18" charset="-78"/>
            </a:endParaRPr>
          </a:p>
        </p:txBody>
      </p:sp>
      <p:sp>
        <p:nvSpPr>
          <p:cNvPr id="29" name="Rectangle: Rounded Corners 28">
            <a:extLst>
              <a:ext uri="{FF2B5EF4-FFF2-40B4-BE49-F238E27FC236}">
                <a16:creationId xmlns:a16="http://schemas.microsoft.com/office/drawing/2014/main" id="{92CF6F00-2D21-4FDB-99C1-CB326BD66C76}"/>
              </a:ext>
            </a:extLst>
          </p:cNvPr>
          <p:cNvSpPr/>
          <p:nvPr/>
        </p:nvSpPr>
        <p:spPr>
          <a:xfrm>
            <a:off x="441771" y="4784853"/>
            <a:ext cx="2103120" cy="822960"/>
          </a:xfrm>
          <a:prstGeom prst="roundRect">
            <a:avLst/>
          </a:prstGeom>
          <a:solidFill>
            <a:srgbClr val="FFC000"/>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CC900C32-7E45-4668-AED4-247751A03C8E}"/>
              </a:ext>
            </a:extLst>
          </p:cNvPr>
          <p:cNvSpPr txBox="1"/>
          <p:nvPr/>
        </p:nvSpPr>
        <p:spPr>
          <a:xfrm>
            <a:off x="866397" y="4996278"/>
            <a:ext cx="1253868" cy="400110"/>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pPr algn="ctr" rtl="1"/>
            <a:r>
              <a:rPr lang="en" sz="2000" b="1" dirty="0">
                <a:solidFill>
                  <a:schemeClr val="bg1"/>
                </a:solidFill>
                <a:latin typeface="IRANSans(FaNum)" panose="02040503050201020203" pitchFamily="18" charset="-78"/>
                <a:cs typeface="IRANSans(FaNum)" panose="02040503050201020203" pitchFamily="18" charset="-78"/>
              </a:rPr>
              <a:t>Offers</a:t>
            </a:r>
            <a:endParaRPr lang="en-US" sz="2000" b="1" dirty="0">
              <a:solidFill>
                <a:schemeClr val="bg1"/>
              </a:solidFill>
              <a:latin typeface="IRANSans(FaNum)" panose="02040503050201020203" pitchFamily="18" charset="-78"/>
              <a:cs typeface="IRANSans(FaNum)" panose="02040503050201020203" pitchFamily="18" charset="-78"/>
            </a:endParaRPr>
          </a:p>
        </p:txBody>
      </p:sp>
    </p:spTree>
    <p:extLst>
      <p:ext uri="{BB962C8B-B14F-4D97-AF65-F5344CB8AC3E}">
        <p14:creationId xmlns:p14="http://schemas.microsoft.com/office/powerpoint/2010/main" val="2138212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A3BF039A-487F-4A94-AC6B-49632C1D9612}"/>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1"/>
            <a:ext cx="12192000" cy="6906610"/>
          </a:xfrm>
          <a:prstGeom prst="rect">
            <a:avLst/>
          </a:prstGeom>
        </p:spPr>
      </p:pic>
      <p:sp>
        <p:nvSpPr>
          <p:cNvPr id="7" name="Title 6">
            <a:extLst>
              <a:ext uri="{FF2B5EF4-FFF2-40B4-BE49-F238E27FC236}">
                <a16:creationId xmlns:a16="http://schemas.microsoft.com/office/drawing/2014/main" id="{6D4A118A-9521-4C28-A83A-19C2043A9069}"/>
              </a:ext>
            </a:extLst>
          </p:cNvPr>
          <p:cNvSpPr>
            <a:spLocks noGrp="1"/>
          </p:cNvSpPr>
          <p:nvPr>
            <p:ph type="ctrTitle" idx="4294967295"/>
          </p:nvPr>
        </p:nvSpPr>
        <p:spPr>
          <a:xfrm>
            <a:off x="2524125" y="1184955"/>
            <a:ext cx="7143750" cy="3111500"/>
          </a:xfrm>
        </p:spPr>
        <p:txBody>
          <a:bodyPr/>
          <a:lstStyle/>
          <a:p>
            <a:pPr algn="ctr"/>
            <a:r>
              <a:rPr lang="en" sz="6000" b="1" dirty="0">
                <a:solidFill>
                  <a:srgbClr val="002060"/>
                </a:solidFill>
                <a:effectLst>
                  <a:outerShdw blurRad="38100" dist="38100" dir="2700000" algn="tl">
                    <a:srgbClr val="000000">
                      <a:alpha val="43137"/>
                    </a:srgbClr>
                  </a:outerShdw>
                </a:effectLst>
                <a:latin typeface="IRANSans(FaNum)" panose="02040503050201020203" pitchFamily="18" charset="-78"/>
                <a:cs typeface="IRANSans(FaNum)" panose="02040503050201020203" pitchFamily="18" charset="-78"/>
              </a:rPr>
              <a:t>Thank you for your attention</a:t>
            </a:r>
            <a:endParaRPr lang="en-GB" dirty="0">
              <a:solidFill>
                <a:srgbClr val="002060"/>
              </a:solidFill>
            </a:endParaRPr>
          </a:p>
        </p:txBody>
      </p:sp>
      <p:sp>
        <p:nvSpPr>
          <p:cNvPr id="8" name="Subtitle 7">
            <a:extLst>
              <a:ext uri="{FF2B5EF4-FFF2-40B4-BE49-F238E27FC236}">
                <a16:creationId xmlns:a16="http://schemas.microsoft.com/office/drawing/2014/main" id="{49273D0F-20AD-441F-AAAE-8661DFCF1424}"/>
              </a:ext>
            </a:extLst>
          </p:cNvPr>
          <p:cNvSpPr>
            <a:spLocks noGrp="1"/>
          </p:cNvSpPr>
          <p:nvPr>
            <p:ph type="subTitle" idx="4294967295"/>
          </p:nvPr>
        </p:nvSpPr>
        <p:spPr>
          <a:xfrm>
            <a:off x="4318000" y="4508500"/>
            <a:ext cx="7874000" cy="1397000"/>
          </a:xfrm>
          <a:prstGeom prst="rect">
            <a:avLst/>
          </a:prstGeom>
        </p:spPr>
        <p:txBody>
          <a:bodyPr/>
          <a:lstStyle/>
          <a:p>
            <a:r>
              <a:rPr lang="en" sz="4400" dirty="0">
                <a:hlinkClick r:id="rId3"/>
              </a:rPr>
              <a:t>www.pardweb.ir</a:t>
            </a:r>
            <a:endParaRPr lang="en-US" sz="4400" dirty="0"/>
          </a:p>
          <a:p>
            <a:endParaRPr lang="en-GB" sz="4400" dirty="0"/>
          </a:p>
        </p:txBody>
      </p:sp>
    </p:spTree>
    <p:extLst>
      <p:ext uri="{BB962C8B-B14F-4D97-AF65-F5344CB8AC3E}">
        <p14:creationId xmlns:p14="http://schemas.microsoft.com/office/powerpoint/2010/main" val="1940638511"/>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72DD32D-99AA-4DF8-9D70-57D6FD28965E}"/>
              </a:ext>
            </a:extLst>
          </p:cNvPr>
          <p:cNvSpPr/>
          <p:nvPr/>
        </p:nvSpPr>
        <p:spPr>
          <a:xfrm>
            <a:off x="1260023" y="525793"/>
            <a:ext cx="9521132" cy="646331"/>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 sz="3600" b="1" dirty="0">
                <a:ln/>
                <a:solidFill>
                  <a:schemeClr val="accent3"/>
                </a:solidFill>
                <a:hlinkClick r:id="rId2"/>
              </a:rPr>
              <a:t>Download the professional PowerPoint template</a:t>
            </a:r>
            <a:endParaRPr lang="en-US" sz="3600" b="1" cap="none" spc="0" dirty="0">
              <a:ln/>
              <a:solidFill>
                <a:schemeClr val="accent3"/>
              </a:solidFill>
              <a:effectLst/>
            </a:endParaRPr>
          </a:p>
        </p:txBody>
      </p:sp>
      <p:pic>
        <p:nvPicPr>
          <p:cNvPr id="5" name="Picture 4">
            <a:extLst>
              <a:ext uri="{FF2B5EF4-FFF2-40B4-BE49-F238E27FC236}">
                <a16:creationId xmlns:a16="http://schemas.microsoft.com/office/drawing/2014/main" id="{5863FCE1-6D5D-43D3-B647-BD82684A394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35935" y="1841467"/>
            <a:ext cx="3524250" cy="2571750"/>
          </a:xfrm>
          <a:prstGeom prst="rect">
            <a:avLst/>
          </a:prstGeom>
        </p:spPr>
      </p:pic>
      <p:pic>
        <p:nvPicPr>
          <p:cNvPr id="7" name="Picture 6">
            <a:extLst>
              <a:ext uri="{FF2B5EF4-FFF2-40B4-BE49-F238E27FC236}">
                <a16:creationId xmlns:a16="http://schemas.microsoft.com/office/drawing/2014/main" id="{48D36604-20C9-4DA5-A719-2D0C3E13489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23301" y="1841467"/>
            <a:ext cx="3524250" cy="2571750"/>
          </a:xfrm>
          <a:prstGeom prst="rect">
            <a:avLst/>
          </a:prstGeom>
        </p:spPr>
      </p:pic>
      <p:pic>
        <p:nvPicPr>
          <p:cNvPr id="9" name="Picture 8">
            <a:extLst>
              <a:ext uri="{FF2B5EF4-FFF2-40B4-BE49-F238E27FC236}">
                <a16:creationId xmlns:a16="http://schemas.microsoft.com/office/drawing/2014/main" id="{A3C669A9-E3D6-4EED-83D5-D29E785C581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0667" y="1841467"/>
            <a:ext cx="3524250" cy="2571750"/>
          </a:xfrm>
          <a:prstGeom prst="rect">
            <a:avLst/>
          </a:prstGeom>
        </p:spPr>
      </p:pic>
      <p:sp>
        <p:nvSpPr>
          <p:cNvPr id="11" name="TextBox 10">
            <a:extLst>
              <a:ext uri="{FF2B5EF4-FFF2-40B4-BE49-F238E27FC236}">
                <a16:creationId xmlns:a16="http://schemas.microsoft.com/office/drawing/2014/main" id="{69FA005F-8B02-410E-B3E2-2EA68C417D2F}"/>
              </a:ext>
            </a:extLst>
          </p:cNvPr>
          <p:cNvSpPr txBox="1"/>
          <p:nvPr/>
        </p:nvSpPr>
        <p:spPr>
          <a:xfrm>
            <a:off x="8722150" y="4494179"/>
            <a:ext cx="3535597" cy="507831"/>
          </a:xfrm>
          <a:prstGeom prst="rect">
            <a:avLst/>
          </a:prstGeom>
          <a:noFill/>
        </p:spPr>
        <p:txBody>
          <a:bodyPr wrap="square">
            <a:spAutoFit/>
          </a:bodyPr>
          <a:lstStyle/>
          <a:p>
            <a:pPr marL="285750" indent="-285750" algn="ctr" rtl="1">
              <a:lnSpc>
                <a:spcPct val="150000"/>
              </a:lnSpc>
              <a:buFont typeface="Wingdings" panose="05000000000000000000" pitchFamily="2" charset="2"/>
              <a:buChar char="ü"/>
            </a:pPr>
            <a:r>
              <a:rPr lang="en" b="1" dirty="0">
                <a:hlinkClick r:id="rId6"/>
              </a:rPr>
              <a:t>Minimal PowerPoint template with menu</a:t>
            </a:r>
            <a:endParaRPr lang="ar-OM" b="1" dirty="0"/>
          </a:p>
        </p:txBody>
      </p:sp>
      <p:sp>
        <p:nvSpPr>
          <p:cNvPr id="13" name="TextBox 12">
            <a:extLst>
              <a:ext uri="{FF2B5EF4-FFF2-40B4-BE49-F238E27FC236}">
                <a16:creationId xmlns:a16="http://schemas.microsoft.com/office/drawing/2014/main" id="{6D2BB6BA-BE6D-4D82-BB74-65701D0DB7FA}"/>
              </a:ext>
            </a:extLst>
          </p:cNvPr>
          <p:cNvSpPr txBox="1"/>
          <p:nvPr/>
        </p:nvSpPr>
        <p:spPr>
          <a:xfrm>
            <a:off x="731781" y="4494179"/>
            <a:ext cx="2903136" cy="923330"/>
          </a:xfrm>
          <a:prstGeom prst="rect">
            <a:avLst/>
          </a:prstGeom>
          <a:noFill/>
        </p:spPr>
        <p:txBody>
          <a:bodyPr wrap="square">
            <a:spAutoFit/>
          </a:bodyPr>
          <a:lstStyle/>
          <a:p>
            <a:pPr marL="285750" indent="-285750" algn="ctr" rtl="1">
              <a:lnSpc>
                <a:spcPct val="150000"/>
              </a:lnSpc>
              <a:buFont typeface="Wingdings" panose="05000000000000000000" pitchFamily="2" charset="2"/>
              <a:buChar char="ü"/>
            </a:pPr>
            <a:r>
              <a:rPr lang="en" b="1" dirty="0">
                <a:hlinkClick r:id="rId7"/>
              </a:rPr>
              <a:t>Circular menu proposal defense PowerPoint template</a:t>
            </a:r>
            <a:endParaRPr lang="ar-OM" b="1" dirty="0"/>
          </a:p>
        </p:txBody>
      </p:sp>
      <p:sp>
        <p:nvSpPr>
          <p:cNvPr id="15" name="TextBox 14">
            <a:extLst>
              <a:ext uri="{FF2B5EF4-FFF2-40B4-BE49-F238E27FC236}">
                <a16:creationId xmlns:a16="http://schemas.microsoft.com/office/drawing/2014/main" id="{B8D79C1B-B366-4937-AA8C-DDFD3A7A1E56}"/>
              </a:ext>
            </a:extLst>
          </p:cNvPr>
          <p:cNvSpPr txBox="1"/>
          <p:nvPr/>
        </p:nvSpPr>
        <p:spPr>
          <a:xfrm>
            <a:off x="4410735" y="4494179"/>
            <a:ext cx="3535597" cy="507831"/>
          </a:xfrm>
          <a:prstGeom prst="rect">
            <a:avLst/>
          </a:prstGeom>
          <a:noFill/>
        </p:spPr>
        <p:txBody>
          <a:bodyPr wrap="square">
            <a:spAutoFit/>
          </a:bodyPr>
          <a:lstStyle/>
          <a:p>
            <a:pPr marL="285750" indent="-285750" algn="ctr" rtl="1">
              <a:lnSpc>
                <a:spcPct val="150000"/>
              </a:lnSpc>
              <a:buFont typeface="Wingdings" panose="05000000000000000000" pitchFamily="2" charset="2"/>
              <a:buChar char="ü"/>
            </a:pPr>
            <a:r>
              <a:rPr lang="en" b="1" dirty="0">
                <a:hlinkClick r:id="rId8"/>
              </a:rPr>
              <a:t>Doctoral defense PowerPoint presentation template</a:t>
            </a:r>
            <a:endParaRPr lang="ar-OM" b="1" dirty="0"/>
          </a:p>
        </p:txBody>
      </p:sp>
      <p:sp>
        <p:nvSpPr>
          <p:cNvPr id="17" name="Rectangle 16">
            <a:extLst>
              <a:ext uri="{FF2B5EF4-FFF2-40B4-BE49-F238E27FC236}">
                <a16:creationId xmlns:a16="http://schemas.microsoft.com/office/drawing/2014/main" id="{0B52E4CB-9AD0-44EF-A26C-09D3A94498E5}"/>
              </a:ext>
            </a:extLst>
          </p:cNvPr>
          <p:cNvSpPr/>
          <p:nvPr/>
        </p:nvSpPr>
        <p:spPr>
          <a:xfrm>
            <a:off x="2098972" y="5613259"/>
            <a:ext cx="7572907" cy="830997"/>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 sz="4800" b="1" cap="none" spc="0" dirty="0">
                <a:ln/>
                <a:solidFill>
                  <a:schemeClr val="accent4"/>
                </a:solidFill>
                <a:effectLst/>
              </a:rPr>
              <a:t>Click on the links to download</a:t>
            </a:r>
            <a:endParaRPr lang="en-US" sz="4800" b="1" cap="none" spc="0" dirty="0">
              <a:ln/>
              <a:solidFill>
                <a:schemeClr val="accent4"/>
              </a:solidFill>
              <a:effectLst/>
            </a:endParaRPr>
          </a:p>
        </p:txBody>
      </p:sp>
    </p:spTree>
    <p:extLst>
      <p:ext uri="{BB962C8B-B14F-4D97-AF65-F5344CB8AC3E}">
        <p14:creationId xmlns:p14="http://schemas.microsoft.com/office/powerpoint/2010/main" val="1354791358"/>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72DD32D-99AA-4DF8-9D70-57D6FD28965E}"/>
              </a:ext>
            </a:extLst>
          </p:cNvPr>
          <p:cNvSpPr/>
          <p:nvPr/>
        </p:nvSpPr>
        <p:spPr>
          <a:xfrm>
            <a:off x="2365012" y="374216"/>
            <a:ext cx="6547575" cy="1077218"/>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 sz="3200" b="1" dirty="0">
                <a:ln/>
                <a:solidFill>
                  <a:schemeClr val="accent3"/>
                </a:solidFill>
                <a:hlinkClick r:id="rId2"/>
              </a:rPr>
              <a:t>Download the professional PowerPoint template</a:t>
            </a:r>
            <a:endParaRPr lang="en-US" sz="3200" b="1" cap="none" spc="0" dirty="0">
              <a:ln/>
              <a:solidFill>
                <a:schemeClr val="accent3"/>
              </a:solidFill>
              <a:effectLst/>
            </a:endParaRPr>
          </a:p>
        </p:txBody>
      </p:sp>
      <p:sp>
        <p:nvSpPr>
          <p:cNvPr id="16" name="Rectangle 15">
            <a:extLst>
              <a:ext uri="{FF2B5EF4-FFF2-40B4-BE49-F238E27FC236}">
                <a16:creationId xmlns:a16="http://schemas.microsoft.com/office/drawing/2014/main" id="{38077AD3-9C22-4D1F-ACA6-6E7C00C0C122}"/>
              </a:ext>
            </a:extLst>
          </p:cNvPr>
          <p:cNvSpPr/>
          <p:nvPr/>
        </p:nvSpPr>
        <p:spPr>
          <a:xfrm>
            <a:off x="2704797" y="5836996"/>
            <a:ext cx="6341800" cy="707886"/>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 sz="4000" b="1" cap="none" spc="0" dirty="0">
                <a:ln/>
                <a:solidFill>
                  <a:schemeClr val="accent4"/>
                </a:solidFill>
                <a:effectLst/>
              </a:rPr>
              <a:t>Click on the links to download</a:t>
            </a:r>
            <a:endParaRPr lang="en-US" sz="4000" b="1" cap="none" spc="0" dirty="0">
              <a:ln/>
              <a:solidFill>
                <a:schemeClr val="accent4"/>
              </a:solidFill>
              <a:effectLst/>
            </a:endParaRPr>
          </a:p>
        </p:txBody>
      </p:sp>
      <p:pic>
        <p:nvPicPr>
          <p:cNvPr id="4" name="Picture 3">
            <a:extLst>
              <a:ext uri="{FF2B5EF4-FFF2-40B4-BE49-F238E27FC236}">
                <a16:creationId xmlns:a16="http://schemas.microsoft.com/office/drawing/2014/main" id="{E2C5F7D9-623A-4026-A212-C46D1417CD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67738" y="1812385"/>
            <a:ext cx="3524250" cy="2571750"/>
          </a:xfrm>
          <a:prstGeom prst="rect">
            <a:avLst/>
          </a:prstGeom>
        </p:spPr>
      </p:pic>
      <p:pic>
        <p:nvPicPr>
          <p:cNvPr id="8" name="Picture 7">
            <a:extLst>
              <a:ext uri="{FF2B5EF4-FFF2-40B4-BE49-F238E27FC236}">
                <a16:creationId xmlns:a16="http://schemas.microsoft.com/office/drawing/2014/main" id="{A1B72AC3-E74C-43EF-AD6A-B440037452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76675" y="1846432"/>
            <a:ext cx="3524250" cy="2571750"/>
          </a:xfrm>
          <a:prstGeom prst="rect">
            <a:avLst/>
          </a:prstGeom>
        </p:spPr>
      </p:pic>
      <p:pic>
        <p:nvPicPr>
          <p:cNvPr id="12" name="Picture 11">
            <a:extLst>
              <a:ext uri="{FF2B5EF4-FFF2-40B4-BE49-F238E27FC236}">
                <a16:creationId xmlns:a16="http://schemas.microsoft.com/office/drawing/2014/main" id="{5316F52A-FD78-446C-BE8F-9E88AD59CAC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9019" y="1846432"/>
            <a:ext cx="3524250" cy="2571750"/>
          </a:xfrm>
          <a:prstGeom prst="rect">
            <a:avLst/>
          </a:prstGeom>
        </p:spPr>
      </p:pic>
      <p:sp>
        <p:nvSpPr>
          <p:cNvPr id="17" name="TextBox 16">
            <a:extLst>
              <a:ext uri="{FF2B5EF4-FFF2-40B4-BE49-F238E27FC236}">
                <a16:creationId xmlns:a16="http://schemas.microsoft.com/office/drawing/2014/main" id="{24281A90-2F67-43F2-A16B-D9EA9B57887E}"/>
              </a:ext>
            </a:extLst>
          </p:cNvPr>
          <p:cNvSpPr txBox="1"/>
          <p:nvPr/>
        </p:nvSpPr>
        <p:spPr>
          <a:xfrm>
            <a:off x="488814" y="4552715"/>
            <a:ext cx="3051752" cy="923330"/>
          </a:xfrm>
          <a:prstGeom prst="rect">
            <a:avLst/>
          </a:prstGeom>
          <a:noFill/>
        </p:spPr>
        <p:txBody>
          <a:bodyPr wrap="square">
            <a:spAutoFit/>
          </a:bodyPr>
          <a:lstStyle/>
          <a:p>
            <a:pPr marL="285750" indent="-285750" algn="ctr" rtl="1">
              <a:lnSpc>
                <a:spcPct val="150000"/>
              </a:lnSpc>
              <a:buFont typeface="Wingdings" panose="05000000000000000000" pitchFamily="2" charset="2"/>
              <a:buChar char="ü"/>
            </a:pPr>
            <a:r>
              <a:rPr lang="en" b="1" dirty="0">
                <a:hlinkClick r:id="rId6"/>
              </a:rPr>
              <a:t>Haver's thesis professional PowerPoint template</a:t>
            </a:r>
            <a:endParaRPr lang="ar-OM" b="1" dirty="0"/>
          </a:p>
        </p:txBody>
      </p:sp>
      <p:sp>
        <p:nvSpPr>
          <p:cNvPr id="19" name="TextBox 18">
            <a:extLst>
              <a:ext uri="{FF2B5EF4-FFF2-40B4-BE49-F238E27FC236}">
                <a16:creationId xmlns:a16="http://schemas.microsoft.com/office/drawing/2014/main" id="{D361105A-75DE-4BC1-AA85-21D6FE269C90}"/>
              </a:ext>
            </a:extLst>
          </p:cNvPr>
          <p:cNvSpPr txBox="1"/>
          <p:nvPr/>
        </p:nvSpPr>
        <p:spPr>
          <a:xfrm>
            <a:off x="7979113" y="4552715"/>
            <a:ext cx="3312875" cy="507831"/>
          </a:xfrm>
          <a:prstGeom prst="rect">
            <a:avLst/>
          </a:prstGeom>
          <a:noFill/>
        </p:spPr>
        <p:txBody>
          <a:bodyPr wrap="square">
            <a:spAutoFit/>
          </a:bodyPr>
          <a:lstStyle/>
          <a:p>
            <a:pPr marL="285750" indent="-285750" algn="r" rtl="1">
              <a:lnSpc>
                <a:spcPct val="150000"/>
              </a:lnSpc>
              <a:buFont typeface="Wingdings" panose="05000000000000000000" pitchFamily="2" charset="2"/>
              <a:buChar char="ü"/>
            </a:pPr>
            <a:r>
              <a:rPr lang="en" b="1" dirty="0">
                <a:hlinkClick r:id="rId7"/>
              </a:rPr>
              <a:t>Humanities thesis PowerPoint template</a:t>
            </a:r>
            <a:endParaRPr lang="ar-OM" b="1" dirty="0"/>
          </a:p>
        </p:txBody>
      </p:sp>
      <p:sp>
        <p:nvSpPr>
          <p:cNvPr id="21" name="TextBox 20">
            <a:extLst>
              <a:ext uri="{FF2B5EF4-FFF2-40B4-BE49-F238E27FC236}">
                <a16:creationId xmlns:a16="http://schemas.microsoft.com/office/drawing/2014/main" id="{02AEDDBE-6965-4BC5-AE38-7967E84B6160}"/>
              </a:ext>
            </a:extLst>
          </p:cNvPr>
          <p:cNvSpPr txBox="1"/>
          <p:nvPr/>
        </p:nvSpPr>
        <p:spPr>
          <a:xfrm>
            <a:off x="3997715" y="4552715"/>
            <a:ext cx="3524250" cy="507831"/>
          </a:xfrm>
          <a:prstGeom prst="rect">
            <a:avLst/>
          </a:prstGeom>
          <a:noFill/>
        </p:spPr>
        <p:txBody>
          <a:bodyPr wrap="square">
            <a:spAutoFit/>
          </a:bodyPr>
          <a:lstStyle/>
          <a:p>
            <a:pPr marL="285750" indent="-285750" algn="ctr" rtl="1">
              <a:lnSpc>
                <a:spcPct val="150000"/>
              </a:lnSpc>
              <a:buFont typeface="Wingdings" panose="05000000000000000000" pitchFamily="2" charset="2"/>
              <a:buChar char="ü"/>
            </a:pPr>
            <a:r>
              <a:rPr lang="en" b="1" dirty="0">
                <a:hlinkClick r:id="rId8"/>
              </a:rPr>
              <a:t>Professional thesis defense PowerPoint template</a:t>
            </a:r>
            <a:endParaRPr lang="ar-OM" b="1" dirty="0"/>
          </a:p>
        </p:txBody>
      </p:sp>
    </p:spTree>
    <p:extLst>
      <p:ext uri="{BB962C8B-B14F-4D97-AF65-F5344CB8AC3E}">
        <p14:creationId xmlns:p14="http://schemas.microsoft.com/office/powerpoint/2010/main" val="2512724826"/>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F8F8AC10-C17B-45D6-9874-25887518A155}"/>
              </a:ext>
            </a:extLst>
          </p:cNvPr>
          <p:cNvSpPr/>
          <p:nvPr/>
        </p:nvSpPr>
        <p:spPr>
          <a:xfrm>
            <a:off x="660400" y="495300"/>
            <a:ext cx="11087100" cy="6108700"/>
          </a:xfrm>
          <a:prstGeom prst="rect">
            <a:avLst/>
          </a:prstGeom>
          <a:noFill/>
          <a:ln w="38100">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5" name="Group 4">
            <a:extLst>
              <a:ext uri="{FF2B5EF4-FFF2-40B4-BE49-F238E27FC236}">
                <a16:creationId xmlns:a16="http://schemas.microsoft.com/office/drawing/2014/main" id="{8B7AE2C2-07BD-43D2-8D1D-7907E9429FC3}"/>
              </a:ext>
            </a:extLst>
          </p:cNvPr>
          <p:cNvGrpSpPr/>
          <p:nvPr/>
        </p:nvGrpSpPr>
        <p:grpSpPr>
          <a:xfrm>
            <a:off x="0" y="-8914"/>
            <a:ext cx="12199816" cy="2091714"/>
            <a:chOff x="0" y="-8914"/>
            <a:chExt cx="12199816" cy="2091714"/>
          </a:xfrm>
          <a:solidFill>
            <a:srgbClr val="262626"/>
          </a:solidFill>
        </p:grpSpPr>
        <p:sp>
          <p:nvSpPr>
            <p:cNvPr id="30" name="Rectangle 3">
              <a:extLst>
                <a:ext uri="{FF2B5EF4-FFF2-40B4-BE49-F238E27FC236}">
                  <a16:creationId xmlns:a16="http://schemas.microsoft.com/office/drawing/2014/main" id="{0A25E799-BC62-4409-88A8-4246C0C172C3}"/>
                </a:ext>
              </a:extLst>
            </p:cNvPr>
            <p:cNvSpPr/>
            <p:nvPr/>
          </p:nvSpPr>
          <p:spPr>
            <a:xfrm>
              <a:off x="7816" y="-8914"/>
              <a:ext cx="12192000" cy="2082800"/>
            </a:xfrm>
            <a:custGeom>
              <a:avLst/>
              <a:gdLst>
                <a:gd name="connsiteX0" fmla="*/ 0 w 12192000"/>
                <a:gd name="connsiteY0" fmla="*/ 0 h 2082800"/>
                <a:gd name="connsiteX1" fmla="*/ 12192000 w 12192000"/>
                <a:gd name="connsiteY1" fmla="*/ 0 h 2082800"/>
                <a:gd name="connsiteX2" fmla="*/ 12192000 w 12192000"/>
                <a:gd name="connsiteY2" fmla="*/ 2082800 h 2082800"/>
                <a:gd name="connsiteX3" fmla="*/ 0 w 12192000"/>
                <a:gd name="connsiteY3" fmla="*/ 2082800 h 2082800"/>
                <a:gd name="connsiteX4" fmla="*/ 0 w 12192000"/>
                <a:gd name="connsiteY4" fmla="*/ 0 h 2082800"/>
                <a:gd name="connsiteX0" fmla="*/ 0 w 12192000"/>
                <a:gd name="connsiteY0" fmla="*/ 0 h 2082800"/>
                <a:gd name="connsiteX1" fmla="*/ 12192000 w 12192000"/>
                <a:gd name="connsiteY1" fmla="*/ 0 h 2082800"/>
                <a:gd name="connsiteX2" fmla="*/ 12192000 w 12192000"/>
                <a:gd name="connsiteY2" fmla="*/ 2082800 h 2082800"/>
                <a:gd name="connsiteX3" fmla="*/ 0 w 12192000"/>
                <a:gd name="connsiteY3" fmla="*/ 2082800 h 2082800"/>
                <a:gd name="connsiteX4" fmla="*/ 0 w 12192000"/>
                <a:gd name="connsiteY4" fmla="*/ 0 h 2082800"/>
                <a:gd name="connsiteX0" fmla="*/ 0 w 12192000"/>
                <a:gd name="connsiteY0" fmla="*/ 0 h 2082800"/>
                <a:gd name="connsiteX1" fmla="*/ 12192000 w 12192000"/>
                <a:gd name="connsiteY1" fmla="*/ 0 h 2082800"/>
                <a:gd name="connsiteX2" fmla="*/ 12192000 w 12192000"/>
                <a:gd name="connsiteY2" fmla="*/ 2082800 h 2082800"/>
                <a:gd name="connsiteX3" fmla="*/ 0 w 12192000"/>
                <a:gd name="connsiteY3" fmla="*/ 2082800 h 2082800"/>
                <a:gd name="connsiteX4" fmla="*/ 0 w 12192000"/>
                <a:gd name="connsiteY4" fmla="*/ 0 h 2082800"/>
                <a:gd name="connsiteX0" fmla="*/ 0 w 12192000"/>
                <a:gd name="connsiteY0" fmla="*/ 0 h 2082800"/>
                <a:gd name="connsiteX1" fmla="*/ 12192000 w 12192000"/>
                <a:gd name="connsiteY1" fmla="*/ 0 h 2082800"/>
                <a:gd name="connsiteX2" fmla="*/ 12192000 w 12192000"/>
                <a:gd name="connsiteY2" fmla="*/ 2082800 h 2082800"/>
                <a:gd name="connsiteX3" fmla="*/ 0 w 12192000"/>
                <a:gd name="connsiteY3" fmla="*/ 2082800 h 2082800"/>
                <a:gd name="connsiteX4" fmla="*/ 0 w 12192000"/>
                <a:gd name="connsiteY4" fmla="*/ 0 h 2082800"/>
                <a:gd name="connsiteX0" fmla="*/ 0 w 12192000"/>
                <a:gd name="connsiteY0" fmla="*/ 0 h 2082800"/>
                <a:gd name="connsiteX1" fmla="*/ 12192000 w 12192000"/>
                <a:gd name="connsiteY1" fmla="*/ 0 h 2082800"/>
                <a:gd name="connsiteX2" fmla="*/ 12192000 w 12192000"/>
                <a:gd name="connsiteY2" fmla="*/ 2082800 h 2082800"/>
                <a:gd name="connsiteX3" fmla="*/ 0 w 12192000"/>
                <a:gd name="connsiteY3" fmla="*/ 2082800 h 2082800"/>
                <a:gd name="connsiteX4" fmla="*/ 0 w 12192000"/>
                <a:gd name="connsiteY4" fmla="*/ 0 h 2082800"/>
                <a:gd name="connsiteX0" fmla="*/ 0 w 12192000"/>
                <a:gd name="connsiteY0" fmla="*/ 0 h 2082800"/>
                <a:gd name="connsiteX1" fmla="*/ 12192000 w 12192000"/>
                <a:gd name="connsiteY1" fmla="*/ 0 h 2082800"/>
                <a:gd name="connsiteX2" fmla="*/ 12192000 w 12192000"/>
                <a:gd name="connsiteY2" fmla="*/ 2082800 h 2082800"/>
                <a:gd name="connsiteX3" fmla="*/ 0 w 12192000"/>
                <a:gd name="connsiteY3" fmla="*/ 2082800 h 2082800"/>
                <a:gd name="connsiteX4" fmla="*/ 0 w 12192000"/>
                <a:gd name="connsiteY4" fmla="*/ 0 h 2082800"/>
                <a:gd name="connsiteX0" fmla="*/ 0 w 12192000"/>
                <a:gd name="connsiteY0" fmla="*/ 0 h 2251903"/>
                <a:gd name="connsiteX1" fmla="*/ 12192000 w 12192000"/>
                <a:gd name="connsiteY1" fmla="*/ 0 h 2251903"/>
                <a:gd name="connsiteX2" fmla="*/ 12192000 w 12192000"/>
                <a:gd name="connsiteY2" fmla="*/ 2082800 h 2251903"/>
                <a:gd name="connsiteX3" fmla="*/ 0 w 12192000"/>
                <a:gd name="connsiteY3" fmla="*/ 2082800 h 2251903"/>
                <a:gd name="connsiteX4" fmla="*/ 0 w 12192000"/>
                <a:gd name="connsiteY4" fmla="*/ 0 h 2251903"/>
                <a:gd name="connsiteX0" fmla="*/ 0 w 12192000"/>
                <a:gd name="connsiteY0" fmla="*/ 0 h 2082800"/>
                <a:gd name="connsiteX1" fmla="*/ 12192000 w 12192000"/>
                <a:gd name="connsiteY1" fmla="*/ 0 h 2082800"/>
                <a:gd name="connsiteX2" fmla="*/ 12192000 w 12192000"/>
                <a:gd name="connsiteY2" fmla="*/ 2082800 h 2082800"/>
                <a:gd name="connsiteX3" fmla="*/ 0 w 12192000"/>
                <a:gd name="connsiteY3" fmla="*/ 2082800 h 2082800"/>
                <a:gd name="connsiteX4" fmla="*/ 0 w 12192000"/>
                <a:gd name="connsiteY4" fmla="*/ 0 h 2082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2082800">
                  <a:moveTo>
                    <a:pt x="0" y="0"/>
                  </a:moveTo>
                  <a:lnTo>
                    <a:pt x="12192000" y="0"/>
                  </a:lnTo>
                  <a:lnTo>
                    <a:pt x="12192000" y="2082800"/>
                  </a:lnTo>
                  <a:cubicBezTo>
                    <a:pt x="9474200" y="1638300"/>
                    <a:pt x="4140200" y="1485900"/>
                    <a:pt x="0" y="2082800"/>
                  </a:cubicBezTo>
                  <a:lnTo>
                    <a:pt x="0" y="0"/>
                  </a:lnTo>
                  <a:close/>
                </a:path>
              </a:pathLst>
            </a:custGeom>
            <a:solidFill>
              <a:srgbClr val="E0E0E0"/>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dirty="0"/>
            </a:p>
          </p:txBody>
        </p:sp>
        <p:sp>
          <p:nvSpPr>
            <p:cNvPr id="4" name="Rectangle 3">
              <a:extLst>
                <a:ext uri="{FF2B5EF4-FFF2-40B4-BE49-F238E27FC236}">
                  <a16:creationId xmlns:a16="http://schemas.microsoft.com/office/drawing/2014/main" id="{B53BC0E9-3971-4478-8533-32D657BAEFFF}"/>
                </a:ext>
              </a:extLst>
            </p:cNvPr>
            <p:cNvSpPr/>
            <p:nvPr/>
          </p:nvSpPr>
          <p:spPr>
            <a:xfrm>
              <a:off x="0" y="0"/>
              <a:ext cx="12192000" cy="2082800"/>
            </a:xfrm>
            <a:custGeom>
              <a:avLst/>
              <a:gdLst>
                <a:gd name="connsiteX0" fmla="*/ 0 w 12192000"/>
                <a:gd name="connsiteY0" fmla="*/ 0 h 2082800"/>
                <a:gd name="connsiteX1" fmla="*/ 12192000 w 12192000"/>
                <a:gd name="connsiteY1" fmla="*/ 0 h 2082800"/>
                <a:gd name="connsiteX2" fmla="*/ 12192000 w 12192000"/>
                <a:gd name="connsiteY2" fmla="*/ 2082800 h 2082800"/>
                <a:gd name="connsiteX3" fmla="*/ 0 w 12192000"/>
                <a:gd name="connsiteY3" fmla="*/ 2082800 h 2082800"/>
                <a:gd name="connsiteX4" fmla="*/ 0 w 12192000"/>
                <a:gd name="connsiteY4" fmla="*/ 0 h 2082800"/>
                <a:gd name="connsiteX0" fmla="*/ 0 w 12192000"/>
                <a:gd name="connsiteY0" fmla="*/ 0 h 2082800"/>
                <a:gd name="connsiteX1" fmla="*/ 12192000 w 12192000"/>
                <a:gd name="connsiteY1" fmla="*/ 0 h 2082800"/>
                <a:gd name="connsiteX2" fmla="*/ 12192000 w 12192000"/>
                <a:gd name="connsiteY2" fmla="*/ 2082800 h 2082800"/>
                <a:gd name="connsiteX3" fmla="*/ 0 w 12192000"/>
                <a:gd name="connsiteY3" fmla="*/ 2082800 h 2082800"/>
                <a:gd name="connsiteX4" fmla="*/ 0 w 12192000"/>
                <a:gd name="connsiteY4" fmla="*/ 0 h 2082800"/>
                <a:gd name="connsiteX0" fmla="*/ 0 w 12192000"/>
                <a:gd name="connsiteY0" fmla="*/ 0 h 2082800"/>
                <a:gd name="connsiteX1" fmla="*/ 12192000 w 12192000"/>
                <a:gd name="connsiteY1" fmla="*/ 0 h 2082800"/>
                <a:gd name="connsiteX2" fmla="*/ 12192000 w 12192000"/>
                <a:gd name="connsiteY2" fmla="*/ 2082800 h 2082800"/>
                <a:gd name="connsiteX3" fmla="*/ 0 w 12192000"/>
                <a:gd name="connsiteY3" fmla="*/ 2082800 h 2082800"/>
                <a:gd name="connsiteX4" fmla="*/ 0 w 12192000"/>
                <a:gd name="connsiteY4" fmla="*/ 0 h 2082800"/>
                <a:gd name="connsiteX0" fmla="*/ 0 w 12192000"/>
                <a:gd name="connsiteY0" fmla="*/ 0 h 2082800"/>
                <a:gd name="connsiteX1" fmla="*/ 12192000 w 12192000"/>
                <a:gd name="connsiteY1" fmla="*/ 0 h 2082800"/>
                <a:gd name="connsiteX2" fmla="*/ 12192000 w 12192000"/>
                <a:gd name="connsiteY2" fmla="*/ 2082800 h 2082800"/>
                <a:gd name="connsiteX3" fmla="*/ 0 w 12192000"/>
                <a:gd name="connsiteY3" fmla="*/ 2082800 h 2082800"/>
                <a:gd name="connsiteX4" fmla="*/ 0 w 12192000"/>
                <a:gd name="connsiteY4" fmla="*/ 0 h 2082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2082800">
                  <a:moveTo>
                    <a:pt x="0" y="0"/>
                  </a:moveTo>
                  <a:lnTo>
                    <a:pt x="12192000" y="0"/>
                  </a:lnTo>
                  <a:lnTo>
                    <a:pt x="12192000" y="2082800"/>
                  </a:lnTo>
                  <a:cubicBezTo>
                    <a:pt x="5943600" y="-254000"/>
                    <a:pt x="4965700" y="825500"/>
                    <a:pt x="0" y="2082800"/>
                  </a:cubicBezTo>
                  <a:lnTo>
                    <a:pt x="0" y="0"/>
                  </a:lnTo>
                  <a:close/>
                </a:path>
              </a:pathLst>
            </a:custGeom>
            <a:grp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grpSp>
      <p:sp>
        <p:nvSpPr>
          <p:cNvPr id="7" name="TextBox 6">
            <a:extLst>
              <a:ext uri="{FF2B5EF4-FFF2-40B4-BE49-F238E27FC236}">
                <a16:creationId xmlns:a16="http://schemas.microsoft.com/office/drawing/2014/main" id="{A5573F92-61B0-4A26-B69D-68BA77D39FE9}"/>
              </a:ext>
            </a:extLst>
          </p:cNvPr>
          <p:cNvSpPr txBox="1"/>
          <p:nvPr/>
        </p:nvSpPr>
        <p:spPr>
          <a:xfrm>
            <a:off x="5136190" y="930695"/>
            <a:ext cx="2135520" cy="584775"/>
          </a:xfrm>
          <a:prstGeom prst="rect">
            <a:avLst/>
          </a:prstGeom>
          <a:noFill/>
        </p:spPr>
        <p:txBody>
          <a:bodyPr wrap="none" rtlCol="0">
            <a:spAutoFit/>
          </a:bodyPr>
          <a:lstStyle/>
          <a:p>
            <a:pPr algn="ctr" rtl="1"/>
            <a:r>
              <a:rPr lang="en" sz="3200" b="1" dirty="0">
                <a:solidFill>
                  <a:srgbClr val="262626"/>
                </a:solidFill>
                <a:effectLst>
                  <a:outerShdw blurRad="38100" dist="38100" dir="2700000" algn="tl">
                    <a:srgbClr val="000000">
                      <a:alpha val="43137"/>
                    </a:srgbClr>
                  </a:outerShdw>
                </a:effectLst>
                <a:latin typeface="IRANSans(FaNum)" panose="02040503050201020203" pitchFamily="18" charset="-78"/>
                <a:cs typeface="+mj-cs"/>
              </a:rPr>
              <a:t>Table of Contents</a:t>
            </a:r>
            <a:endParaRPr lang="en-US" sz="3200" b="1" dirty="0">
              <a:solidFill>
                <a:srgbClr val="262626"/>
              </a:solidFill>
              <a:effectLst>
                <a:outerShdw blurRad="38100" dist="38100" dir="2700000" algn="tl">
                  <a:srgbClr val="000000">
                    <a:alpha val="43137"/>
                  </a:srgbClr>
                </a:outerShdw>
              </a:effectLst>
              <a:latin typeface="IRANSans(FaNum)" panose="02040503050201020203" pitchFamily="18" charset="-78"/>
              <a:cs typeface="+mj-cs"/>
            </a:endParaRPr>
          </a:p>
        </p:txBody>
      </p:sp>
      <p:sp>
        <p:nvSpPr>
          <p:cNvPr id="2" name="Rectangle 1">
            <a:extLst>
              <a:ext uri="{FF2B5EF4-FFF2-40B4-BE49-F238E27FC236}">
                <a16:creationId xmlns:a16="http://schemas.microsoft.com/office/drawing/2014/main" id="{8F9A5B2A-8566-47ED-A16C-5AE2483157D0}"/>
              </a:ext>
            </a:extLst>
          </p:cNvPr>
          <p:cNvSpPr/>
          <p:nvPr/>
        </p:nvSpPr>
        <p:spPr>
          <a:xfrm>
            <a:off x="1395714" y="3519137"/>
            <a:ext cx="9178502" cy="1606651"/>
          </a:xfrm>
          <a:custGeom>
            <a:avLst/>
            <a:gdLst>
              <a:gd name="connsiteX0" fmla="*/ 0 w 9178502"/>
              <a:gd name="connsiteY0" fmla="*/ 0 h 1606651"/>
              <a:gd name="connsiteX1" fmla="*/ 757226 w 9178502"/>
              <a:gd name="connsiteY1" fmla="*/ 0 h 1606651"/>
              <a:gd name="connsiteX2" fmla="*/ 1514453 w 9178502"/>
              <a:gd name="connsiteY2" fmla="*/ 0 h 1606651"/>
              <a:gd name="connsiteX3" fmla="*/ 2088109 w 9178502"/>
              <a:gd name="connsiteY3" fmla="*/ 0 h 1606651"/>
              <a:gd name="connsiteX4" fmla="*/ 2386411 w 9178502"/>
              <a:gd name="connsiteY4" fmla="*/ 0 h 1606651"/>
              <a:gd name="connsiteX5" fmla="*/ 2684712 w 9178502"/>
              <a:gd name="connsiteY5" fmla="*/ 0 h 1606651"/>
              <a:gd name="connsiteX6" fmla="*/ 3166583 w 9178502"/>
              <a:gd name="connsiteY6" fmla="*/ 0 h 1606651"/>
              <a:gd name="connsiteX7" fmla="*/ 3832025 w 9178502"/>
              <a:gd name="connsiteY7" fmla="*/ 0 h 1606651"/>
              <a:gd name="connsiteX8" fmla="*/ 4222111 w 9178502"/>
              <a:gd name="connsiteY8" fmla="*/ 0 h 1606651"/>
              <a:gd name="connsiteX9" fmla="*/ 4612197 w 9178502"/>
              <a:gd name="connsiteY9" fmla="*/ 0 h 1606651"/>
              <a:gd name="connsiteX10" fmla="*/ 5185854 w 9178502"/>
              <a:gd name="connsiteY10" fmla="*/ 0 h 1606651"/>
              <a:gd name="connsiteX11" fmla="*/ 5851295 w 9178502"/>
              <a:gd name="connsiteY11" fmla="*/ 0 h 1606651"/>
              <a:gd name="connsiteX12" fmla="*/ 6424951 w 9178502"/>
              <a:gd name="connsiteY12" fmla="*/ 0 h 1606651"/>
              <a:gd name="connsiteX13" fmla="*/ 6906823 w 9178502"/>
              <a:gd name="connsiteY13" fmla="*/ 0 h 1606651"/>
              <a:gd name="connsiteX14" fmla="*/ 7296909 w 9178502"/>
              <a:gd name="connsiteY14" fmla="*/ 0 h 1606651"/>
              <a:gd name="connsiteX15" fmla="*/ 7962350 w 9178502"/>
              <a:gd name="connsiteY15" fmla="*/ 0 h 1606651"/>
              <a:gd name="connsiteX16" fmla="*/ 8444222 w 9178502"/>
              <a:gd name="connsiteY16" fmla="*/ 0 h 1606651"/>
              <a:gd name="connsiteX17" fmla="*/ 9178502 w 9178502"/>
              <a:gd name="connsiteY17" fmla="*/ 0 h 1606651"/>
              <a:gd name="connsiteX18" fmla="*/ 9178502 w 9178502"/>
              <a:gd name="connsiteY18" fmla="*/ 519484 h 1606651"/>
              <a:gd name="connsiteX19" fmla="*/ 9178502 w 9178502"/>
              <a:gd name="connsiteY19" fmla="*/ 1006835 h 1606651"/>
              <a:gd name="connsiteX20" fmla="*/ 9178502 w 9178502"/>
              <a:gd name="connsiteY20" fmla="*/ 1606651 h 1606651"/>
              <a:gd name="connsiteX21" fmla="*/ 8604846 w 9178502"/>
              <a:gd name="connsiteY21" fmla="*/ 1606651 h 1606651"/>
              <a:gd name="connsiteX22" fmla="*/ 8214759 w 9178502"/>
              <a:gd name="connsiteY22" fmla="*/ 1606651 h 1606651"/>
              <a:gd name="connsiteX23" fmla="*/ 7824673 w 9178502"/>
              <a:gd name="connsiteY23" fmla="*/ 1606651 h 1606651"/>
              <a:gd name="connsiteX24" fmla="*/ 7159232 w 9178502"/>
              <a:gd name="connsiteY24" fmla="*/ 1606651 h 1606651"/>
              <a:gd name="connsiteX25" fmla="*/ 6677360 w 9178502"/>
              <a:gd name="connsiteY25" fmla="*/ 1606651 h 1606651"/>
              <a:gd name="connsiteX26" fmla="*/ 6011919 w 9178502"/>
              <a:gd name="connsiteY26" fmla="*/ 1606651 h 1606651"/>
              <a:gd name="connsiteX27" fmla="*/ 5621832 w 9178502"/>
              <a:gd name="connsiteY27" fmla="*/ 1606651 h 1606651"/>
              <a:gd name="connsiteX28" fmla="*/ 4864606 w 9178502"/>
              <a:gd name="connsiteY28" fmla="*/ 1606651 h 1606651"/>
              <a:gd name="connsiteX29" fmla="*/ 4107380 w 9178502"/>
              <a:gd name="connsiteY29" fmla="*/ 1606651 h 1606651"/>
              <a:gd name="connsiteX30" fmla="*/ 3717293 w 9178502"/>
              <a:gd name="connsiteY30" fmla="*/ 1606651 h 1606651"/>
              <a:gd name="connsiteX31" fmla="*/ 3143637 w 9178502"/>
              <a:gd name="connsiteY31" fmla="*/ 1606651 h 1606651"/>
              <a:gd name="connsiteX32" fmla="*/ 2845336 w 9178502"/>
              <a:gd name="connsiteY32" fmla="*/ 1606651 h 1606651"/>
              <a:gd name="connsiteX33" fmla="*/ 2547034 w 9178502"/>
              <a:gd name="connsiteY33" fmla="*/ 1606651 h 1606651"/>
              <a:gd name="connsiteX34" fmla="*/ 2065163 w 9178502"/>
              <a:gd name="connsiteY34" fmla="*/ 1606651 h 1606651"/>
              <a:gd name="connsiteX35" fmla="*/ 1307937 w 9178502"/>
              <a:gd name="connsiteY35" fmla="*/ 1606651 h 1606651"/>
              <a:gd name="connsiteX36" fmla="*/ 826065 w 9178502"/>
              <a:gd name="connsiteY36" fmla="*/ 1606651 h 1606651"/>
              <a:gd name="connsiteX37" fmla="*/ 527764 w 9178502"/>
              <a:gd name="connsiteY37" fmla="*/ 1606651 h 1606651"/>
              <a:gd name="connsiteX38" fmla="*/ 0 w 9178502"/>
              <a:gd name="connsiteY38" fmla="*/ 1606651 h 1606651"/>
              <a:gd name="connsiteX39" fmla="*/ 0 w 9178502"/>
              <a:gd name="connsiteY39" fmla="*/ 1087167 h 1606651"/>
              <a:gd name="connsiteX40" fmla="*/ 0 w 9178502"/>
              <a:gd name="connsiteY40" fmla="*/ 551617 h 1606651"/>
              <a:gd name="connsiteX41" fmla="*/ 0 w 9178502"/>
              <a:gd name="connsiteY41" fmla="*/ 0 h 1606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9178502" h="1606651" extrusionOk="0">
                <a:moveTo>
                  <a:pt x="0" y="0"/>
                </a:moveTo>
                <a:cubicBezTo>
                  <a:pt x="171196" y="-65283"/>
                  <a:pt x="510164" y="42873"/>
                  <a:pt x="757226" y="0"/>
                </a:cubicBezTo>
                <a:cubicBezTo>
                  <a:pt x="1004288" y="-42873"/>
                  <a:pt x="1302291" y="64398"/>
                  <a:pt x="1514453" y="0"/>
                </a:cubicBezTo>
                <a:cubicBezTo>
                  <a:pt x="1726615" y="-64398"/>
                  <a:pt x="1947192" y="60494"/>
                  <a:pt x="2088109" y="0"/>
                </a:cubicBezTo>
                <a:cubicBezTo>
                  <a:pt x="2229026" y="-60494"/>
                  <a:pt x="2296639" y="11774"/>
                  <a:pt x="2386411" y="0"/>
                </a:cubicBezTo>
                <a:cubicBezTo>
                  <a:pt x="2476183" y="-11774"/>
                  <a:pt x="2560705" y="5143"/>
                  <a:pt x="2684712" y="0"/>
                </a:cubicBezTo>
                <a:cubicBezTo>
                  <a:pt x="2808719" y="-5143"/>
                  <a:pt x="3050109" y="55118"/>
                  <a:pt x="3166583" y="0"/>
                </a:cubicBezTo>
                <a:cubicBezTo>
                  <a:pt x="3283057" y="-55118"/>
                  <a:pt x="3613114" y="58562"/>
                  <a:pt x="3832025" y="0"/>
                </a:cubicBezTo>
                <a:cubicBezTo>
                  <a:pt x="4050936" y="-58562"/>
                  <a:pt x="4042003" y="14165"/>
                  <a:pt x="4222111" y="0"/>
                </a:cubicBezTo>
                <a:cubicBezTo>
                  <a:pt x="4402219" y="-14165"/>
                  <a:pt x="4504086" y="18607"/>
                  <a:pt x="4612197" y="0"/>
                </a:cubicBezTo>
                <a:cubicBezTo>
                  <a:pt x="4720308" y="-18607"/>
                  <a:pt x="4993544" y="15413"/>
                  <a:pt x="5185854" y="0"/>
                </a:cubicBezTo>
                <a:cubicBezTo>
                  <a:pt x="5378164" y="-15413"/>
                  <a:pt x="5696516" y="12492"/>
                  <a:pt x="5851295" y="0"/>
                </a:cubicBezTo>
                <a:cubicBezTo>
                  <a:pt x="6006074" y="-12492"/>
                  <a:pt x="6243490" y="39512"/>
                  <a:pt x="6424951" y="0"/>
                </a:cubicBezTo>
                <a:cubicBezTo>
                  <a:pt x="6606412" y="-39512"/>
                  <a:pt x="6738803" y="11998"/>
                  <a:pt x="6906823" y="0"/>
                </a:cubicBezTo>
                <a:cubicBezTo>
                  <a:pt x="7074843" y="-11998"/>
                  <a:pt x="7104911" y="26002"/>
                  <a:pt x="7296909" y="0"/>
                </a:cubicBezTo>
                <a:cubicBezTo>
                  <a:pt x="7488907" y="-26002"/>
                  <a:pt x="7728457" y="46585"/>
                  <a:pt x="7962350" y="0"/>
                </a:cubicBezTo>
                <a:cubicBezTo>
                  <a:pt x="8196243" y="-46585"/>
                  <a:pt x="8225038" y="54485"/>
                  <a:pt x="8444222" y="0"/>
                </a:cubicBezTo>
                <a:cubicBezTo>
                  <a:pt x="8663406" y="-54485"/>
                  <a:pt x="8877254" y="6078"/>
                  <a:pt x="9178502" y="0"/>
                </a:cubicBezTo>
                <a:cubicBezTo>
                  <a:pt x="9200758" y="229616"/>
                  <a:pt x="9140734" y="320753"/>
                  <a:pt x="9178502" y="519484"/>
                </a:cubicBezTo>
                <a:cubicBezTo>
                  <a:pt x="9216270" y="718215"/>
                  <a:pt x="9165599" y="896245"/>
                  <a:pt x="9178502" y="1006835"/>
                </a:cubicBezTo>
                <a:cubicBezTo>
                  <a:pt x="9191405" y="1117425"/>
                  <a:pt x="9164245" y="1375240"/>
                  <a:pt x="9178502" y="1606651"/>
                </a:cubicBezTo>
                <a:cubicBezTo>
                  <a:pt x="8895649" y="1647501"/>
                  <a:pt x="8765106" y="1587623"/>
                  <a:pt x="8604846" y="1606651"/>
                </a:cubicBezTo>
                <a:cubicBezTo>
                  <a:pt x="8444586" y="1625679"/>
                  <a:pt x="8296718" y="1583767"/>
                  <a:pt x="8214759" y="1606651"/>
                </a:cubicBezTo>
                <a:cubicBezTo>
                  <a:pt x="8132800" y="1629535"/>
                  <a:pt x="7986359" y="1562390"/>
                  <a:pt x="7824673" y="1606651"/>
                </a:cubicBezTo>
                <a:cubicBezTo>
                  <a:pt x="7662987" y="1650912"/>
                  <a:pt x="7303264" y="1542513"/>
                  <a:pt x="7159232" y="1606651"/>
                </a:cubicBezTo>
                <a:cubicBezTo>
                  <a:pt x="7015200" y="1670789"/>
                  <a:pt x="6842130" y="1595942"/>
                  <a:pt x="6677360" y="1606651"/>
                </a:cubicBezTo>
                <a:cubicBezTo>
                  <a:pt x="6512590" y="1617360"/>
                  <a:pt x="6241422" y="1539046"/>
                  <a:pt x="6011919" y="1606651"/>
                </a:cubicBezTo>
                <a:cubicBezTo>
                  <a:pt x="5782416" y="1674256"/>
                  <a:pt x="5700053" y="1581161"/>
                  <a:pt x="5621832" y="1606651"/>
                </a:cubicBezTo>
                <a:cubicBezTo>
                  <a:pt x="5543611" y="1632141"/>
                  <a:pt x="5075165" y="1564302"/>
                  <a:pt x="4864606" y="1606651"/>
                </a:cubicBezTo>
                <a:cubicBezTo>
                  <a:pt x="4654047" y="1649000"/>
                  <a:pt x="4437190" y="1558120"/>
                  <a:pt x="4107380" y="1606651"/>
                </a:cubicBezTo>
                <a:cubicBezTo>
                  <a:pt x="3777570" y="1655182"/>
                  <a:pt x="3876724" y="1604270"/>
                  <a:pt x="3717293" y="1606651"/>
                </a:cubicBezTo>
                <a:cubicBezTo>
                  <a:pt x="3557862" y="1609032"/>
                  <a:pt x="3372565" y="1577742"/>
                  <a:pt x="3143637" y="1606651"/>
                </a:cubicBezTo>
                <a:cubicBezTo>
                  <a:pt x="2914709" y="1635560"/>
                  <a:pt x="2978093" y="1583762"/>
                  <a:pt x="2845336" y="1606651"/>
                </a:cubicBezTo>
                <a:cubicBezTo>
                  <a:pt x="2712579" y="1629540"/>
                  <a:pt x="2650452" y="1601854"/>
                  <a:pt x="2547034" y="1606651"/>
                </a:cubicBezTo>
                <a:cubicBezTo>
                  <a:pt x="2443616" y="1611448"/>
                  <a:pt x="2264255" y="1585129"/>
                  <a:pt x="2065163" y="1606651"/>
                </a:cubicBezTo>
                <a:cubicBezTo>
                  <a:pt x="1866071" y="1628173"/>
                  <a:pt x="1546798" y="1551480"/>
                  <a:pt x="1307937" y="1606651"/>
                </a:cubicBezTo>
                <a:cubicBezTo>
                  <a:pt x="1069076" y="1661822"/>
                  <a:pt x="976889" y="1596162"/>
                  <a:pt x="826065" y="1606651"/>
                </a:cubicBezTo>
                <a:cubicBezTo>
                  <a:pt x="675241" y="1617140"/>
                  <a:pt x="647031" y="1597669"/>
                  <a:pt x="527764" y="1606651"/>
                </a:cubicBezTo>
                <a:cubicBezTo>
                  <a:pt x="408497" y="1615633"/>
                  <a:pt x="209801" y="1544692"/>
                  <a:pt x="0" y="1606651"/>
                </a:cubicBezTo>
                <a:cubicBezTo>
                  <a:pt x="-6759" y="1349236"/>
                  <a:pt x="28813" y="1272310"/>
                  <a:pt x="0" y="1087167"/>
                </a:cubicBezTo>
                <a:cubicBezTo>
                  <a:pt x="-28813" y="902024"/>
                  <a:pt x="38134" y="707774"/>
                  <a:pt x="0" y="551617"/>
                </a:cubicBezTo>
                <a:cubicBezTo>
                  <a:pt x="-38134" y="395460"/>
                  <a:pt x="19238" y="248458"/>
                  <a:pt x="0" y="0"/>
                </a:cubicBezTo>
                <a:close/>
              </a:path>
            </a:pathLst>
          </a:custGeom>
          <a:noFill/>
          <a:ln w="57150">
            <a:solidFill>
              <a:srgbClr val="FFC000"/>
            </a:solidFill>
            <a:extLst>
              <a:ext uri="{C807C97D-BFC1-408E-A445-0C87EB9F89A2}">
                <ask:lineSketchStyleProps xmlns:ask="http://schemas.microsoft.com/office/drawing/2018/sketchyshapes" sd="3261492459">
                  <a:prstGeom prst="rect">
                    <a:avLst/>
                  </a:pr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a:extLst>
              <a:ext uri="{FF2B5EF4-FFF2-40B4-BE49-F238E27FC236}">
                <a16:creationId xmlns:a16="http://schemas.microsoft.com/office/drawing/2014/main" id="{4B2D3D32-596A-4F81-BA3B-6CE04FA51FD0}"/>
              </a:ext>
            </a:extLst>
          </p:cNvPr>
          <p:cNvSpPr/>
          <p:nvPr/>
        </p:nvSpPr>
        <p:spPr>
          <a:xfrm>
            <a:off x="9490082" y="3128238"/>
            <a:ext cx="914400" cy="914400"/>
          </a:xfrm>
          <a:prstGeom prst="ellipse">
            <a:avLst/>
          </a:prstGeom>
          <a:solidFill>
            <a:srgbClr val="FFC00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3396C970-BFD6-4516-A16E-682F0BFA9304}"/>
              </a:ext>
            </a:extLst>
          </p:cNvPr>
          <p:cNvSpPr/>
          <p:nvPr/>
        </p:nvSpPr>
        <p:spPr>
          <a:xfrm>
            <a:off x="7912154" y="3128238"/>
            <a:ext cx="914400" cy="914400"/>
          </a:xfrm>
          <a:prstGeom prst="ellipse">
            <a:avLst/>
          </a:prstGeom>
          <a:solidFill>
            <a:srgbClr val="FFC00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BAD476CE-8FB0-4CCC-A829-1E600C2144FE}"/>
              </a:ext>
            </a:extLst>
          </p:cNvPr>
          <p:cNvSpPr/>
          <p:nvPr/>
        </p:nvSpPr>
        <p:spPr>
          <a:xfrm>
            <a:off x="6334228" y="3128238"/>
            <a:ext cx="914400" cy="914400"/>
          </a:xfrm>
          <a:prstGeom prst="ellipse">
            <a:avLst/>
          </a:prstGeom>
          <a:solidFill>
            <a:srgbClr val="FFC00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E4E6A397-6BC5-4D68-8B27-C67333CB93D6}"/>
              </a:ext>
            </a:extLst>
          </p:cNvPr>
          <p:cNvSpPr/>
          <p:nvPr/>
        </p:nvSpPr>
        <p:spPr>
          <a:xfrm>
            <a:off x="4756302" y="3128238"/>
            <a:ext cx="914400" cy="914400"/>
          </a:xfrm>
          <a:prstGeom prst="ellipse">
            <a:avLst/>
          </a:prstGeom>
          <a:solidFill>
            <a:srgbClr val="FFC00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AE53156B-6FC6-4A2C-BCCB-8BE9D54753EF}"/>
              </a:ext>
            </a:extLst>
          </p:cNvPr>
          <p:cNvSpPr/>
          <p:nvPr/>
        </p:nvSpPr>
        <p:spPr>
          <a:xfrm>
            <a:off x="3178376" y="3128238"/>
            <a:ext cx="914400" cy="914400"/>
          </a:xfrm>
          <a:prstGeom prst="ellipse">
            <a:avLst/>
          </a:prstGeom>
          <a:solidFill>
            <a:srgbClr val="FFC00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8013D806-4219-4CD3-A6F4-B2425CC1584F}"/>
              </a:ext>
            </a:extLst>
          </p:cNvPr>
          <p:cNvSpPr/>
          <p:nvPr/>
        </p:nvSpPr>
        <p:spPr>
          <a:xfrm>
            <a:off x="1600450" y="3128238"/>
            <a:ext cx="914400" cy="914400"/>
          </a:xfrm>
          <a:prstGeom prst="ellipse">
            <a:avLst/>
          </a:prstGeom>
          <a:solidFill>
            <a:srgbClr val="FFC00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E3763233-1160-4867-80DD-CB88BF170B54}"/>
              </a:ext>
            </a:extLst>
          </p:cNvPr>
          <p:cNvSpPr txBox="1"/>
          <p:nvPr/>
        </p:nvSpPr>
        <p:spPr>
          <a:xfrm>
            <a:off x="9664007" y="4326907"/>
            <a:ext cx="906017" cy="276999"/>
          </a:xfrm>
          <a:prstGeom prst="rect">
            <a:avLst/>
          </a:prstGeom>
          <a:noFill/>
        </p:spPr>
        <p:txBody>
          <a:bodyPr wrap="none" rtlCol="0">
            <a:spAutoFit/>
          </a:bodyPr>
          <a:lstStyle/>
          <a:p>
            <a:pPr algn="ctr" rtl="1"/>
            <a:r>
              <a:rPr lang="en" sz="1200" b="1" dirty="0">
                <a:latin typeface="IRANSans(FaNum)" panose="02040503050201020203" pitchFamily="18" charset="-78"/>
              </a:rPr>
              <a:t>Introduction</a:t>
            </a:r>
            <a:endParaRPr lang="en-US" sz="1200" b="1" dirty="0">
              <a:latin typeface="IRANSans(FaNum)" panose="02040503050201020203" pitchFamily="18" charset="-78"/>
            </a:endParaRPr>
          </a:p>
        </p:txBody>
      </p:sp>
      <p:sp>
        <p:nvSpPr>
          <p:cNvPr id="41" name="TextBox 40">
            <a:extLst>
              <a:ext uri="{FF2B5EF4-FFF2-40B4-BE49-F238E27FC236}">
                <a16:creationId xmlns:a16="http://schemas.microsoft.com/office/drawing/2014/main" id="{E7568955-AC8E-47D7-B3F4-5398F0D04779}"/>
              </a:ext>
            </a:extLst>
          </p:cNvPr>
          <p:cNvSpPr txBox="1"/>
          <p:nvPr/>
        </p:nvSpPr>
        <p:spPr>
          <a:xfrm>
            <a:off x="7876887" y="4173019"/>
            <a:ext cx="1324402" cy="461665"/>
          </a:xfrm>
          <a:prstGeom prst="rect">
            <a:avLst/>
          </a:prstGeom>
          <a:noFill/>
        </p:spPr>
        <p:txBody>
          <a:bodyPr wrap="none" rtlCol="0">
            <a:spAutoFit/>
          </a:bodyPr>
          <a:lstStyle/>
          <a:p>
            <a:pPr algn="ctr" rtl="1"/>
            <a:r>
              <a:rPr lang="en" sz="1200" b="1" dirty="0">
                <a:latin typeface="IRANSans(FaNum)" panose="02040503050201020203" pitchFamily="18" charset="-78"/>
              </a:rPr>
              <a:t>a review</a:t>
            </a:r>
          </a:p>
          <a:p>
            <a:pPr algn="ctr" rtl="1"/>
            <a:r>
              <a:rPr lang="en" sz="1200" b="1" dirty="0">
                <a:latin typeface="IRANSans(FaNum)" panose="02040503050201020203" pitchFamily="18" charset="-78"/>
              </a:rPr>
              <a:t>on the background</a:t>
            </a:r>
            <a:endParaRPr lang="en-US" sz="1200" b="1" dirty="0">
              <a:latin typeface="IRANSans(FaNum)" panose="02040503050201020203" pitchFamily="18" charset="-78"/>
            </a:endParaRPr>
          </a:p>
        </p:txBody>
      </p:sp>
      <p:sp>
        <p:nvSpPr>
          <p:cNvPr id="42" name="TextBox 41">
            <a:extLst>
              <a:ext uri="{FF2B5EF4-FFF2-40B4-BE49-F238E27FC236}">
                <a16:creationId xmlns:a16="http://schemas.microsoft.com/office/drawing/2014/main" id="{A44E4DFC-0C4B-4B2D-ACB4-A19E888B9737}"/>
              </a:ext>
            </a:extLst>
          </p:cNvPr>
          <p:cNvSpPr txBox="1"/>
          <p:nvPr/>
        </p:nvSpPr>
        <p:spPr>
          <a:xfrm>
            <a:off x="6173127" y="4332559"/>
            <a:ext cx="1576072" cy="276999"/>
          </a:xfrm>
          <a:prstGeom prst="rect">
            <a:avLst/>
          </a:prstGeom>
          <a:noFill/>
        </p:spPr>
        <p:txBody>
          <a:bodyPr wrap="none" rtlCol="0">
            <a:spAutoFit/>
          </a:bodyPr>
          <a:lstStyle/>
          <a:p>
            <a:pPr algn="ctr" rtl="1"/>
            <a:r>
              <a:rPr lang="en" sz="1200" b="1" dirty="0">
                <a:latin typeface="IRANSans(FaNum)" panose="02040503050201020203" pitchFamily="18" charset="-78"/>
              </a:rPr>
              <a:t>materials and methods</a:t>
            </a:r>
            <a:endParaRPr lang="en-US" sz="1200" b="1" dirty="0">
              <a:latin typeface="IRANSans(FaNum)" panose="02040503050201020203" pitchFamily="18" charset="-78"/>
            </a:endParaRPr>
          </a:p>
        </p:txBody>
      </p:sp>
      <p:sp>
        <p:nvSpPr>
          <p:cNvPr id="43" name="TextBox 42">
            <a:extLst>
              <a:ext uri="{FF2B5EF4-FFF2-40B4-BE49-F238E27FC236}">
                <a16:creationId xmlns:a16="http://schemas.microsoft.com/office/drawing/2014/main" id="{45303DB4-6985-4550-8CE5-4E7417424B62}"/>
              </a:ext>
            </a:extLst>
          </p:cNvPr>
          <p:cNvSpPr txBox="1"/>
          <p:nvPr/>
        </p:nvSpPr>
        <p:spPr>
          <a:xfrm>
            <a:off x="4592795" y="4326907"/>
            <a:ext cx="1580881" cy="276999"/>
          </a:xfrm>
          <a:prstGeom prst="rect">
            <a:avLst/>
          </a:prstGeom>
          <a:noFill/>
        </p:spPr>
        <p:txBody>
          <a:bodyPr wrap="none" rtlCol="0">
            <a:spAutoFit/>
          </a:bodyPr>
          <a:lstStyle/>
          <a:p>
            <a:pPr algn="ctr" rtl="1"/>
            <a:r>
              <a:rPr lang="en" sz="1200" b="1" dirty="0">
                <a:latin typeface="IRANSans(FaNum)" panose="02040503050201020203" pitchFamily="18" charset="-78"/>
              </a:rPr>
              <a:t>Results and discussion</a:t>
            </a:r>
            <a:endParaRPr lang="en-US" sz="1200" b="1" dirty="0">
              <a:latin typeface="IRANSans(FaNum)" panose="02040503050201020203" pitchFamily="18" charset="-78"/>
            </a:endParaRPr>
          </a:p>
        </p:txBody>
      </p:sp>
      <p:sp>
        <p:nvSpPr>
          <p:cNvPr id="44" name="TextBox 43">
            <a:extLst>
              <a:ext uri="{FF2B5EF4-FFF2-40B4-BE49-F238E27FC236}">
                <a16:creationId xmlns:a16="http://schemas.microsoft.com/office/drawing/2014/main" id="{49210AE6-D70F-4AC5-8808-E1635BE76CBB}"/>
              </a:ext>
            </a:extLst>
          </p:cNvPr>
          <p:cNvSpPr txBox="1"/>
          <p:nvPr/>
        </p:nvSpPr>
        <p:spPr>
          <a:xfrm>
            <a:off x="3379552" y="4326907"/>
            <a:ext cx="851515" cy="276999"/>
          </a:xfrm>
          <a:prstGeom prst="rect">
            <a:avLst/>
          </a:prstGeom>
          <a:noFill/>
        </p:spPr>
        <p:txBody>
          <a:bodyPr wrap="none" rtlCol="0">
            <a:spAutoFit/>
          </a:bodyPr>
          <a:lstStyle/>
          <a:p>
            <a:pPr algn="ctr" rtl="1"/>
            <a:r>
              <a:rPr lang="en" sz="1200" b="1" dirty="0">
                <a:latin typeface="IRANSans(FaNum)" panose="02040503050201020203" pitchFamily="18" charset="-78"/>
              </a:rPr>
              <a:t>Conclusion</a:t>
            </a:r>
            <a:endParaRPr lang="en-US" sz="1200" b="1" dirty="0">
              <a:latin typeface="IRANSans(FaNum)" panose="02040503050201020203" pitchFamily="18" charset="-78"/>
            </a:endParaRPr>
          </a:p>
        </p:txBody>
      </p:sp>
      <p:sp>
        <p:nvSpPr>
          <p:cNvPr id="45" name="TextBox 44">
            <a:extLst>
              <a:ext uri="{FF2B5EF4-FFF2-40B4-BE49-F238E27FC236}">
                <a16:creationId xmlns:a16="http://schemas.microsoft.com/office/drawing/2014/main" id="{AB1C4695-D70C-4671-A6FB-8EB6D5DE1873}"/>
              </a:ext>
            </a:extLst>
          </p:cNvPr>
          <p:cNvSpPr txBox="1"/>
          <p:nvPr/>
        </p:nvSpPr>
        <p:spPr>
          <a:xfrm>
            <a:off x="1941888" y="4326907"/>
            <a:ext cx="570990" cy="276999"/>
          </a:xfrm>
          <a:prstGeom prst="rect">
            <a:avLst/>
          </a:prstGeom>
          <a:noFill/>
        </p:spPr>
        <p:txBody>
          <a:bodyPr wrap="none" rtlCol="0">
            <a:spAutoFit/>
          </a:bodyPr>
          <a:lstStyle/>
          <a:p>
            <a:pPr algn="ctr" rtl="1"/>
            <a:r>
              <a:rPr lang="en" sz="1200" b="1" dirty="0">
                <a:latin typeface="IRANSans(FaNum)" panose="02040503050201020203" pitchFamily="18" charset="-78"/>
              </a:rPr>
              <a:t>Offers</a:t>
            </a:r>
            <a:endParaRPr lang="en-US" sz="1200" b="1" dirty="0">
              <a:latin typeface="IRANSans(FaNum)" panose="02040503050201020203" pitchFamily="18" charset="-78"/>
            </a:endParaRPr>
          </a:p>
        </p:txBody>
      </p:sp>
      <p:sp>
        <p:nvSpPr>
          <p:cNvPr id="49" name="Freeform 18">
            <a:extLst>
              <a:ext uri="{FF2B5EF4-FFF2-40B4-BE49-F238E27FC236}">
                <a16:creationId xmlns:a16="http://schemas.microsoft.com/office/drawing/2014/main" id="{79ABC364-FF63-4B00-B3E8-910D8E25A2CB}"/>
              </a:ext>
            </a:extLst>
          </p:cNvPr>
          <p:cNvSpPr>
            <a:spLocks noEditPoints="1"/>
          </p:cNvSpPr>
          <p:nvPr/>
        </p:nvSpPr>
        <p:spPr bwMode="auto">
          <a:xfrm>
            <a:off x="9672962" y="3357363"/>
            <a:ext cx="548640" cy="457200"/>
          </a:xfrm>
          <a:custGeom>
            <a:avLst/>
            <a:gdLst>
              <a:gd name="T0" fmla="*/ 2182 w 2873"/>
              <a:gd name="T1" fmla="*/ 1893 h 2679"/>
              <a:gd name="T2" fmla="*/ 1872 w 2873"/>
              <a:gd name="T3" fmla="*/ 1723 h 2679"/>
              <a:gd name="T4" fmla="*/ 2032 w 2873"/>
              <a:gd name="T5" fmla="*/ 1598 h 2679"/>
              <a:gd name="T6" fmla="*/ 2279 w 2873"/>
              <a:gd name="T7" fmla="*/ 1002 h 2679"/>
              <a:gd name="T8" fmla="*/ 2279 w 2873"/>
              <a:gd name="T9" fmla="*/ 993 h 2679"/>
              <a:gd name="T10" fmla="*/ 2356 w 2873"/>
              <a:gd name="T11" fmla="*/ 852 h 2679"/>
              <a:gd name="T12" fmla="*/ 2356 w 2873"/>
              <a:gd name="T13" fmla="*/ 556 h 2679"/>
              <a:gd name="T14" fmla="*/ 2873 w 2873"/>
              <a:gd name="T15" fmla="*/ 409 h 2679"/>
              <a:gd name="T16" fmla="*/ 1436 w 2873"/>
              <a:gd name="T17" fmla="*/ 0 h 2679"/>
              <a:gd name="T18" fmla="*/ 0 w 2873"/>
              <a:gd name="T19" fmla="*/ 409 h 2679"/>
              <a:gd name="T20" fmla="*/ 207 w 2873"/>
              <a:gd name="T21" fmla="*/ 467 h 2679"/>
              <a:gd name="T22" fmla="*/ 207 w 2873"/>
              <a:gd name="T23" fmla="*/ 468 h 2679"/>
              <a:gd name="T24" fmla="*/ 207 w 2873"/>
              <a:gd name="T25" fmla="*/ 1130 h 2679"/>
              <a:gd name="T26" fmla="*/ 308 w 2873"/>
              <a:gd name="T27" fmla="*/ 1232 h 2679"/>
              <a:gd name="T28" fmla="*/ 410 w 2873"/>
              <a:gd name="T29" fmla="*/ 1130 h 2679"/>
              <a:gd name="T30" fmla="*/ 410 w 2873"/>
              <a:gd name="T31" fmla="*/ 525 h 2679"/>
              <a:gd name="T32" fmla="*/ 517 w 2873"/>
              <a:gd name="T33" fmla="*/ 556 h 2679"/>
              <a:gd name="T34" fmla="*/ 517 w 2873"/>
              <a:gd name="T35" fmla="*/ 852 h 2679"/>
              <a:gd name="T36" fmla="*/ 594 w 2873"/>
              <a:gd name="T37" fmla="*/ 993 h 2679"/>
              <a:gd name="T38" fmla="*/ 594 w 2873"/>
              <a:gd name="T39" fmla="*/ 1002 h 2679"/>
              <a:gd name="T40" fmla="*/ 840 w 2873"/>
              <a:gd name="T41" fmla="*/ 1598 h 2679"/>
              <a:gd name="T42" fmla="*/ 999 w 2873"/>
              <a:gd name="T43" fmla="*/ 1722 h 2679"/>
              <a:gd name="T44" fmla="*/ 687 w 2873"/>
              <a:gd name="T45" fmla="*/ 1893 h 2679"/>
              <a:gd name="T46" fmla="*/ 217 w 2873"/>
              <a:gd name="T47" fmla="*/ 2530 h 2679"/>
              <a:gd name="T48" fmla="*/ 277 w 2873"/>
              <a:gd name="T49" fmla="*/ 2660 h 2679"/>
              <a:gd name="T50" fmla="*/ 407 w 2873"/>
              <a:gd name="T51" fmla="*/ 2599 h 2679"/>
              <a:gd name="T52" fmla="*/ 808 w 2873"/>
              <a:gd name="T53" fmla="*/ 2056 h 2679"/>
              <a:gd name="T54" fmla="*/ 1435 w 2873"/>
              <a:gd name="T55" fmla="*/ 1846 h 2679"/>
              <a:gd name="T56" fmla="*/ 2061 w 2873"/>
              <a:gd name="T57" fmla="*/ 2056 h 2679"/>
              <a:gd name="T58" fmla="*/ 2462 w 2873"/>
              <a:gd name="T59" fmla="*/ 2599 h 2679"/>
              <a:gd name="T60" fmla="*/ 2557 w 2873"/>
              <a:gd name="T61" fmla="*/ 2666 h 2679"/>
              <a:gd name="T62" fmla="*/ 2592 w 2873"/>
              <a:gd name="T63" fmla="*/ 2660 h 2679"/>
              <a:gd name="T64" fmla="*/ 2652 w 2873"/>
              <a:gd name="T65" fmla="*/ 2530 h 2679"/>
              <a:gd name="T66" fmla="*/ 2182 w 2873"/>
              <a:gd name="T67" fmla="*/ 1893 h 2679"/>
              <a:gd name="T68" fmla="*/ 1436 w 2873"/>
              <a:gd name="T69" fmla="*/ 953 h 2679"/>
              <a:gd name="T70" fmla="*/ 1308 w 2873"/>
              <a:gd name="T71" fmla="*/ 950 h 2679"/>
              <a:gd name="T72" fmla="*/ 749 w 2873"/>
              <a:gd name="T73" fmla="*/ 799 h 2679"/>
              <a:gd name="T74" fmla="*/ 720 w 2873"/>
              <a:gd name="T75" fmla="*/ 789 h 2679"/>
              <a:gd name="T76" fmla="*/ 720 w 2873"/>
              <a:gd name="T77" fmla="*/ 650 h 2679"/>
              <a:gd name="T78" fmla="*/ 1409 w 2873"/>
              <a:gd name="T79" fmla="*/ 843 h 2679"/>
              <a:gd name="T80" fmla="*/ 1464 w 2873"/>
              <a:gd name="T81" fmla="*/ 843 h 2679"/>
              <a:gd name="T82" fmla="*/ 2153 w 2873"/>
              <a:gd name="T83" fmla="*/ 650 h 2679"/>
              <a:gd name="T84" fmla="*/ 2153 w 2873"/>
              <a:gd name="T85" fmla="*/ 789 h 2679"/>
              <a:gd name="T86" fmla="*/ 2124 w 2873"/>
              <a:gd name="T87" fmla="*/ 799 h 2679"/>
              <a:gd name="T88" fmla="*/ 1564 w 2873"/>
              <a:gd name="T89" fmla="*/ 950 h 2679"/>
              <a:gd name="T90" fmla="*/ 1436 w 2873"/>
              <a:gd name="T91" fmla="*/ 953 h 2679"/>
              <a:gd name="T92" fmla="*/ 1436 w 2873"/>
              <a:gd name="T93" fmla="*/ 211 h 2679"/>
              <a:gd name="T94" fmla="*/ 2131 w 2873"/>
              <a:gd name="T95" fmla="*/ 409 h 2679"/>
              <a:gd name="T96" fmla="*/ 1436 w 2873"/>
              <a:gd name="T97" fmla="*/ 606 h 2679"/>
              <a:gd name="T98" fmla="*/ 742 w 2873"/>
              <a:gd name="T99" fmla="*/ 409 h 2679"/>
              <a:gd name="T100" fmla="*/ 1436 w 2873"/>
              <a:gd name="T101" fmla="*/ 211 h 2679"/>
              <a:gd name="T102" fmla="*/ 802 w 2873"/>
              <a:gd name="T103" fmla="*/ 1085 h 2679"/>
              <a:gd name="T104" fmla="*/ 1288 w 2873"/>
              <a:gd name="T105" fmla="*/ 1152 h 2679"/>
              <a:gd name="T106" fmla="*/ 1436 w 2873"/>
              <a:gd name="T107" fmla="*/ 1159 h 2679"/>
              <a:gd name="T108" fmla="*/ 1584 w 2873"/>
              <a:gd name="T109" fmla="*/ 1152 h 2679"/>
              <a:gd name="T110" fmla="*/ 2071 w 2873"/>
              <a:gd name="T111" fmla="*/ 1085 h 2679"/>
              <a:gd name="T112" fmla="*/ 1436 w 2873"/>
              <a:gd name="T113" fmla="*/ 1641 h 2679"/>
              <a:gd name="T114" fmla="*/ 802 w 2873"/>
              <a:gd name="T115" fmla="*/ 1085 h 2679"/>
              <a:gd name="T116" fmla="*/ 802 w 2873"/>
              <a:gd name="T117" fmla="*/ 1085 h 2679"/>
              <a:gd name="T118" fmla="*/ 802 w 2873"/>
              <a:gd name="T119" fmla="*/ 1085 h 26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873" h="2679">
                <a:moveTo>
                  <a:pt x="2182" y="1893"/>
                </a:moveTo>
                <a:cubicBezTo>
                  <a:pt x="2086" y="1821"/>
                  <a:pt x="1982" y="1764"/>
                  <a:pt x="1872" y="1723"/>
                </a:cubicBezTo>
                <a:cubicBezTo>
                  <a:pt x="1930" y="1688"/>
                  <a:pt x="1984" y="1646"/>
                  <a:pt x="2032" y="1598"/>
                </a:cubicBezTo>
                <a:cubicBezTo>
                  <a:pt x="2191" y="1438"/>
                  <a:pt x="2279" y="1227"/>
                  <a:pt x="2279" y="1002"/>
                </a:cubicBezTo>
                <a:cubicBezTo>
                  <a:pt x="2279" y="999"/>
                  <a:pt x="2279" y="996"/>
                  <a:pt x="2279" y="993"/>
                </a:cubicBezTo>
                <a:cubicBezTo>
                  <a:pt x="2321" y="959"/>
                  <a:pt x="2356" y="913"/>
                  <a:pt x="2356" y="852"/>
                </a:cubicBezTo>
                <a:cubicBezTo>
                  <a:pt x="2356" y="556"/>
                  <a:pt x="2356" y="556"/>
                  <a:pt x="2356" y="556"/>
                </a:cubicBezTo>
                <a:cubicBezTo>
                  <a:pt x="2873" y="409"/>
                  <a:pt x="2873" y="409"/>
                  <a:pt x="2873" y="409"/>
                </a:cubicBezTo>
                <a:cubicBezTo>
                  <a:pt x="1436" y="0"/>
                  <a:pt x="1436" y="0"/>
                  <a:pt x="1436" y="0"/>
                </a:cubicBezTo>
                <a:cubicBezTo>
                  <a:pt x="0" y="409"/>
                  <a:pt x="0" y="409"/>
                  <a:pt x="0" y="409"/>
                </a:cubicBezTo>
                <a:cubicBezTo>
                  <a:pt x="207" y="467"/>
                  <a:pt x="207" y="467"/>
                  <a:pt x="207" y="467"/>
                </a:cubicBezTo>
                <a:cubicBezTo>
                  <a:pt x="207" y="468"/>
                  <a:pt x="207" y="468"/>
                  <a:pt x="207" y="468"/>
                </a:cubicBezTo>
                <a:cubicBezTo>
                  <a:pt x="207" y="1130"/>
                  <a:pt x="207" y="1130"/>
                  <a:pt x="207" y="1130"/>
                </a:cubicBezTo>
                <a:cubicBezTo>
                  <a:pt x="207" y="1186"/>
                  <a:pt x="252" y="1232"/>
                  <a:pt x="308" y="1232"/>
                </a:cubicBezTo>
                <a:cubicBezTo>
                  <a:pt x="364" y="1232"/>
                  <a:pt x="410" y="1186"/>
                  <a:pt x="410" y="1130"/>
                </a:cubicBezTo>
                <a:cubicBezTo>
                  <a:pt x="410" y="525"/>
                  <a:pt x="410" y="525"/>
                  <a:pt x="410" y="525"/>
                </a:cubicBezTo>
                <a:cubicBezTo>
                  <a:pt x="517" y="556"/>
                  <a:pt x="517" y="556"/>
                  <a:pt x="517" y="556"/>
                </a:cubicBezTo>
                <a:cubicBezTo>
                  <a:pt x="517" y="852"/>
                  <a:pt x="517" y="852"/>
                  <a:pt x="517" y="852"/>
                </a:cubicBezTo>
                <a:cubicBezTo>
                  <a:pt x="517" y="913"/>
                  <a:pt x="552" y="959"/>
                  <a:pt x="594" y="993"/>
                </a:cubicBezTo>
                <a:cubicBezTo>
                  <a:pt x="594" y="996"/>
                  <a:pt x="594" y="999"/>
                  <a:pt x="594" y="1002"/>
                </a:cubicBezTo>
                <a:cubicBezTo>
                  <a:pt x="594" y="1227"/>
                  <a:pt x="681" y="1438"/>
                  <a:pt x="840" y="1598"/>
                </a:cubicBezTo>
                <a:cubicBezTo>
                  <a:pt x="889" y="1646"/>
                  <a:pt x="942" y="1688"/>
                  <a:pt x="999" y="1722"/>
                </a:cubicBezTo>
                <a:cubicBezTo>
                  <a:pt x="889" y="1764"/>
                  <a:pt x="784" y="1821"/>
                  <a:pt x="687" y="1893"/>
                </a:cubicBezTo>
                <a:cubicBezTo>
                  <a:pt x="473" y="2052"/>
                  <a:pt x="311" y="2272"/>
                  <a:pt x="217" y="2530"/>
                </a:cubicBezTo>
                <a:cubicBezTo>
                  <a:pt x="197" y="2582"/>
                  <a:pt x="225" y="2641"/>
                  <a:pt x="277" y="2660"/>
                </a:cubicBezTo>
                <a:cubicBezTo>
                  <a:pt x="330" y="2679"/>
                  <a:pt x="388" y="2652"/>
                  <a:pt x="407" y="2599"/>
                </a:cubicBezTo>
                <a:cubicBezTo>
                  <a:pt x="488" y="2379"/>
                  <a:pt x="626" y="2191"/>
                  <a:pt x="808" y="2056"/>
                </a:cubicBezTo>
                <a:cubicBezTo>
                  <a:pt x="992" y="1919"/>
                  <a:pt x="1209" y="1846"/>
                  <a:pt x="1435" y="1846"/>
                </a:cubicBezTo>
                <a:cubicBezTo>
                  <a:pt x="1660" y="1846"/>
                  <a:pt x="1877" y="1919"/>
                  <a:pt x="2061" y="2056"/>
                </a:cubicBezTo>
                <a:cubicBezTo>
                  <a:pt x="2243" y="2191"/>
                  <a:pt x="2381" y="2379"/>
                  <a:pt x="2462" y="2599"/>
                </a:cubicBezTo>
                <a:cubicBezTo>
                  <a:pt x="2477" y="2640"/>
                  <a:pt x="2516" y="2666"/>
                  <a:pt x="2557" y="2666"/>
                </a:cubicBezTo>
                <a:cubicBezTo>
                  <a:pt x="2569" y="2666"/>
                  <a:pt x="2580" y="2664"/>
                  <a:pt x="2592" y="2660"/>
                </a:cubicBezTo>
                <a:cubicBezTo>
                  <a:pt x="2644" y="2641"/>
                  <a:pt x="2672" y="2582"/>
                  <a:pt x="2652" y="2530"/>
                </a:cubicBezTo>
                <a:cubicBezTo>
                  <a:pt x="2559" y="2272"/>
                  <a:pt x="2396" y="2052"/>
                  <a:pt x="2182" y="1893"/>
                </a:cubicBezTo>
                <a:close/>
                <a:moveTo>
                  <a:pt x="1436" y="953"/>
                </a:moveTo>
                <a:cubicBezTo>
                  <a:pt x="1392" y="953"/>
                  <a:pt x="1349" y="952"/>
                  <a:pt x="1308" y="950"/>
                </a:cubicBezTo>
                <a:cubicBezTo>
                  <a:pt x="1083" y="930"/>
                  <a:pt x="878" y="863"/>
                  <a:pt x="749" y="799"/>
                </a:cubicBezTo>
                <a:cubicBezTo>
                  <a:pt x="740" y="794"/>
                  <a:pt x="730" y="791"/>
                  <a:pt x="720" y="789"/>
                </a:cubicBezTo>
                <a:cubicBezTo>
                  <a:pt x="720" y="650"/>
                  <a:pt x="720" y="650"/>
                  <a:pt x="720" y="650"/>
                </a:cubicBezTo>
                <a:cubicBezTo>
                  <a:pt x="1409" y="843"/>
                  <a:pt x="1409" y="843"/>
                  <a:pt x="1409" y="843"/>
                </a:cubicBezTo>
                <a:cubicBezTo>
                  <a:pt x="1427" y="848"/>
                  <a:pt x="1446" y="848"/>
                  <a:pt x="1464" y="843"/>
                </a:cubicBezTo>
                <a:cubicBezTo>
                  <a:pt x="2153" y="650"/>
                  <a:pt x="2153" y="650"/>
                  <a:pt x="2153" y="650"/>
                </a:cubicBezTo>
                <a:cubicBezTo>
                  <a:pt x="2153" y="789"/>
                  <a:pt x="2153" y="789"/>
                  <a:pt x="2153" y="789"/>
                </a:cubicBezTo>
                <a:cubicBezTo>
                  <a:pt x="2143" y="791"/>
                  <a:pt x="2133" y="794"/>
                  <a:pt x="2124" y="799"/>
                </a:cubicBezTo>
                <a:cubicBezTo>
                  <a:pt x="1995" y="863"/>
                  <a:pt x="1789" y="930"/>
                  <a:pt x="1564" y="950"/>
                </a:cubicBezTo>
                <a:cubicBezTo>
                  <a:pt x="1524" y="952"/>
                  <a:pt x="1481" y="953"/>
                  <a:pt x="1436" y="953"/>
                </a:cubicBezTo>
                <a:close/>
                <a:moveTo>
                  <a:pt x="1436" y="211"/>
                </a:moveTo>
                <a:cubicBezTo>
                  <a:pt x="2131" y="409"/>
                  <a:pt x="2131" y="409"/>
                  <a:pt x="2131" y="409"/>
                </a:cubicBezTo>
                <a:cubicBezTo>
                  <a:pt x="1436" y="606"/>
                  <a:pt x="1436" y="606"/>
                  <a:pt x="1436" y="606"/>
                </a:cubicBezTo>
                <a:cubicBezTo>
                  <a:pt x="742" y="409"/>
                  <a:pt x="742" y="409"/>
                  <a:pt x="742" y="409"/>
                </a:cubicBezTo>
                <a:cubicBezTo>
                  <a:pt x="1436" y="211"/>
                  <a:pt x="1436" y="211"/>
                  <a:pt x="1436" y="211"/>
                </a:cubicBezTo>
                <a:close/>
                <a:moveTo>
                  <a:pt x="802" y="1085"/>
                </a:moveTo>
                <a:cubicBezTo>
                  <a:pt x="932" y="1120"/>
                  <a:pt x="1102" y="1144"/>
                  <a:pt x="1288" y="1152"/>
                </a:cubicBezTo>
                <a:cubicBezTo>
                  <a:pt x="1336" y="1156"/>
                  <a:pt x="1385" y="1159"/>
                  <a:pt x="1436" y="1159"/>
                </a:cubicBezTo>
                <a:cubicBezTo>
                  <a:pt x="1487" y="1159"/>
                  <a:pt x="1537" y="1156"/>
                  <a:pt x="1584" y="1152"/>
                </a:cubicBezTo>
                <a:cubicBezTo>
                  <a:pt x="1771" y="1144"/>
                  <a:pt x="1941" y="1120"/>
                  <a:pt x="2071" y="1085"/>
                </a:cubicBezTo>
                <a:cubicBezTo>
                  <a:pt x="2030" y="1398"/>
                  <a:pt x="1761" y="1641"/>
                  <a:pt x="1436" y="1641"/>
                </a:cubicBezTo>
                <a:cubicBezTo>
                  <a:pt x="1112" y="1641"/>
                  <a:pt x="843" y="1398"/>
                  <a:pt x="802" y="1085"/>
                </a:cubicBezTo>
                <a:close/>
                <a:moveTo>
                  <a:pt x="802" y="1085"/>
                </a:moveTo>
                <a:cubicBezTo>
                  <a:pt x="802" y="1085"/>
                  <a:pt x="802" y="1085"/>
                  <a:pt x="802" y="1085"/>
                </a:cubicBezTo>
              </a:path>
            </a:pathLst>
          </a:custGeom>
          <a:solidFill>
            <a:srgbClr val="FFC000"/>
          </a:solidFill>
          <a:ln>
            <a:solidFill>
              <a:schemeClr val="bg1"/>
            </a:solid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DBC9B8"/>
              </a:solidFill>
              <a:effectLst/>
              <a:uLnTx/>
              <a:uFillTx/>
              <a:latin typeface="等线" panose="02010600030101010101" charset="-122"/>
              <a:ea typeface="等线" panose="02010600030101010101" charset="-122"/>
              <a:cs typeface="+mn-cs"/>
            </a:endParaRPr>
          </a:p>
        </p:txBody>
      </p:sp>
      <p:sp>
        <p:nvSpPr>
          <p:cNvPr id="50" name="Freeform 14">
            <a:extLst>
              <a:ext uri="{FF2B5EF4-FFF2-40B4-BE49-F238E27FC236}">
                <a16:creationId xmlns:a16="http://schemas.microsoft.com/office/drawing/2014/main" id="{37406377-DE40-48E6-B6D3-900D7FFAB7BF}"/>
              </a:ext>
            </a:extLst>
          </p:cNvPr>
          <p:cNvSpPr>
            <a:spLocks noEditPoints="1"/>
          </p:cNvSpPr>
          <p:nvPr/>
        </p:nvSpPr>
        <p:spPr bwMode="auto">
          <a:xfrm>
            <a:off x="8049314" y="3402558"/>
            <a:ext cx="640080" cy="365760"/>
          </a:xfrm>
          <a:custGeom>
            <a:avLst/>
            <a:gdLst>
              <a:gd name="T0" fmla="*/ 2804 w 2872"/>
              <a:gd name="T1" fmla="*/ 325 h 1914"/>
              <a:gd name="T2" fmla="*/ 2761 w 2872"/>
              <a:gd name="T3" fmla="*/ 325 h 1914"/>
              <a:gd name="T4" fmla="*/ 2703 w 2872"/>
              <a:gd name="T5" fmla="*/ 267 h 1914"/>
              <a:gd name="T6" fmla="*/ 2703 w 2872"/>
              <a:gd name="T7" fmla="*/ 152 h 1914"/>
              <a:gd name="T8" fmla="*/ 2647 w 2872"/>
              <a:gd name="T9" fmla="*/ 85 h 1914"/>
              <a:gd name="T10" fmla="*/ 1493 w 2872"/>
              <a:gd name="T11" fmla="*/ 218 h 1914"/>
              <a:gd name="T12" fmla="*/ 1380 w 2872"/>
              <a:gd name="T13" fmla="*/ 219 h 1914"/>
              <a:gd name="T14" fmla="*/ 225 w 2872"/>
              <a:gd name="T15" fmla="*/ 85 h 1914"/>
              <a:gd name="T16" fmla="*/ 170 w 2872"/>
              <a:gd name="T17" fmla="*/ 152 h 1914"/>
              <a:gd name="T18" fmla="*/ 170 w 2872"/>
              <a:gd name="T19" fmla="*/ 267 h 1914"/>
              <a:gd name="T20" fmla="*/ 111 w 2872"/>
              <a:gd name="T21" fmla="*/ 325 h 1914"/>
              <a:gd name="T22" fmla="*/ 68 w 2872"/>
              <a:gd name="T23" fmla="*/ 325 h 1914"/>
              <a:gd name="T24" fmla="*/ 0 w 2872"/>
              <a:gd name="T25" fmla="*/ 394 h 1914"/>
              <a:gd name="T26" fmla="*/ 1 w 2872"/>
              <a:gd name="T27" fmla="*/ 1765 h 1914"/>
              <a:gd name="T28" fmla="*/ 69 w 2872"/>
              <a:gd name="T29" fmla="*/ 1833 h 1914"/>
              <a:gd name="T30" fmla="*/ 1228 w 2872"/>
              <a:gd name="T31" fmla="*/ 1833 h 1914"/>
              <a:gd name="T32" fmla="*/ 1266 w 2872"/>
              <a:gd name="T33" fmla="*/ 1872 h 1914"/>
              <a:gd name="T34" fmla="*/ 1305 w 2872"/>
              <a:gd name="T35" fmla="*/ 1914 h 1914"/>
              <a:gd name="T36" fmla="*/ 1567 w 2872"/>
              <a:gd name="T37" fmla="*/ 1914 h 1914"/>
              <a:gd name="T38" fmla="*/ 1606 w 2872"/>
              <a:gd name="T39" fmla="*/ 1875 h 1914"/>
              <a:gd name="T40" fmla="*/ 1645 w 2872"/>
              <a:gd name="T41" fmla="*/ 1833 h 1914"/>
              <a:gd name="T42" fmla="*/ 2803 w 2872"/>
              <a:gd name="T43" fmla="*/ 1833 h 1914"/>
              <a:gd name="T44" fmla="*/ 2872 w 2872"/>
              <a:gd name="T45" fmla="*/ 1765 h 1914"/>
              <a:gd name="T46" fmla="*/ 2872 w 2872"/>
              <a:gd name="T47" fmla="*/ 394 h 1914"/>
              <a:gd name="T48" fmla="*/ 2804 w 2872"/>
              <a:gd name="T49" fmla="*/ 325 h 1914"/>
              <a:gd name="T50" fmla="*/ 1340 w 2872"/>
              <a:gd name="T51" fmla="*/ 1700 h 1914"/>
              <a:gd name="T52" fmla="*/ 331 w 2872"/>
              <a:gd name="T53" fmla="*/ 1573 h 1914"/>
              <a:gd name="T54" fmla="*/ 257 w 2872"/>
              <a:gd name="T55" fmla="*/ 1510 h 1914"/>
              <a:gd name="T56" fmla="*/ 257 w 2872"/>
              <a:gd name="T57" fmla="*/ 216 h 1914"/>
              <a:gd name="T58" fmla="*/ 314 w 2872"/>
              <a:gd name="T59" fmla="*/ 148 h 1914"/>
              <a:gd name="T60" fmla="*/ 1340 w 2872"/>
              <a:gd name="T61" fmla="*/ 308 h 1914"/>
              <a:gd name="T62" fmla="*/ 1392 w 2872"/>
              <a:gd name="T63" fmla="*/ 413 h 1914"/>
              <a:gd name="T64" fmla="*/ 1393 w 2872"/>
              <a:gd name="T65" fmla="*/ 1671 h 1914"/>
              <a:gd name="T66" fmla="*/ 1340 w 2872"/>
              <a:gd name="T67" fmla="*/ 1700 h 1914"/>
              <a:gd name="T68" fmla="*/ 2615 w 2872"/>
              <a:gd name="T69" fmla="*/ 1510 h 1914"/>
              <a:gd name="T70" fmla="*/ 2541 w 2872"/>
              <a:gd name="T71" fmla="*/ 1573 h 1914"/>
              <a:gd name="T72" fmla="*/ 1532 w 2872"/>
              <a:gd name="T73" fmla="*/ 1700 h 1914"/>
              <a:gd name="T74" fmla="*/ 1480 w 2872"/>
              <a:gd name="T75" fmla="*/ 1671 h 1914"/>
              <a:gd name="T76" fmla="*/ 1480 w 2872"/>
              <a:gd name="T77" fmla="*/ 413 h 1914"/>
              <a:gd name="T78" fmla="*/ 1533 w 2872"/>
              <a:gd name="T79" fmla="*/ 308 h 1914"/>
              <a:gd name="T80" fmla="*/ 2558 w 2872"/>
              <a:gd name="T81" fmla="*/ 148 h 1914"/>
              <a:gd name="T82" fmla="*/ 2615 w 2872"/>
              <a:gd name="T83" fmla="*/ 216 h 1914"/>
              <a:gd name="T84" fmla="*/ 2615 w 2872"/>
              <a:gd name="T85" fmla="*/ 1510 h 1914"/>
              <a:gd name="T86" fmla="*/ 2615 w 2872"/>
              <a:gd name="T87" fmla="*/ 1510 h 1914"/>
              <a:gd name="T88" fmla="*/ 2615 w 2872"/>
              <a:gd name="T89" fmla="*/ 1510 h 1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872" h="1914">
                <a:moveTo>
                  <a:pt x="2804" y="325"/>
                </a:moveTo>
                <a:cubicBezTo>
                  <a:pt x="2761" y="325"/>
                  <a:pt x="2761" y="325"/>
                  <a:pt x="2761" y="325"/>
                </a:cubicBezTo>
                <a:cubicBezTo>
                  <a:pt x="2729" y="325"/>
                  <a:pt x="2703" y="299"/>
                  <a:pt x="2703" y="267"/>
                </a:cubicBezTo>
                <a:cubicBezTo>
                  <a:pt x="2703" y="152"/>
                  <a:pt x="2703" y="152"/>
                  <a:pt x="2703" y="152"/>
                </a:cubicBezTo>
                <a:cubicBezTo>
                  <a:pt x="2703" y="119"/>
                  <a:pt x="2680" y="91"/>
                  <a:pt x="2647" y="85"/>
                </a:cubicBezTo>
                <a:cubicBezTo>
                  <a:pt x="2204" y="0"/>
                  <a:pt x="1800" y="2"/>
                  <a:pt x="1493" y="218"/>
                </a:cubicBezTo>
                <a:cubicBezTo>
                  <a:pt x="1439" y="257"/>
                  <a:pt x="1434" y="256"/>
                  <a:pt x="1380" y="219"/>
                </a:cubicBezTo>
                <a:cubicBezTo>
                  <a:pt x="1072" y="2"/>
                  <a:pt x="669" y="0"/>
                  <a:pt x="225" y="85"/>
                </a:cubicBezTo>
                <a:cubicBezTo>
                  <a:pt x="193" y="91"/>
                  <a:pt x="170" y="119"/>
                  <a:pt x="170" y="152"/>
                </a:cubicBezTo>
                <a:cubicBezTo>
                  <a:pt x="170" y="267"/>
                  <a:pt x="170" y="267"/>
                  <a:pt x="170" y="267"/>
                </a:cubicBezTo>
                <a:cubicBezTo>
                  <a:pt x="170" y="299"/>
                  <a:pt x="143" y="325"/>
                  <a:pt x="111" y="325"/>
                </a:cubicBezTo>
                <a:cubicBezTo>
                  <a:pt x="68" y="325"/>
                  <a:pt x="68" y="325"/>
                  <a:pt x="68" y="325"/>
                </a:cubicBezTo>
                <a:cubicBezTo>
                  <a:pt x="31" y="325"/>
                  <a:pt x="0" y="356"/>
                  <a:pt x="0" y="394"/>
                </a:cubicBezTo>
                <a:cubicBezTo>
                  <a:pt x="1" y="1765"/>
                  <a:pt x="1" y="1765"/>
                  <a:pt x="1" y="1765"/>
                </a:cubicBezTo>
                <a:cubicBezTo>
                  <a:pt x="1" y="1802"/>
                  <a:pt x="31" y="1833"/>
                  <a:pt x="69" y="1833"/>
                </a:cubicBezTo>
                <a:cubicBezTo>
                  <a:pt x="1228" y="1833"/>
                  <a:pt x="1228" y="1833"/>
                  <a:pt x="1228" y="1833"/>
                </a:cubicBezTo>
                <a:cubicBezTo>
                  <a:pt x="1249" y="1833"/>
                  <a:pt x="1266" y="1850"/>
                  <a:pt x="1266" y="1872"/>
                </a:cubicBezTo>
                <a:cubicBezTo>
                  <a:pt x="1266" y="1895"/>
                  <a:pt x="1282" y="1914"/>
                  <a:pt x="1305" y="1914"/>
                </a:cubicBezTo>
                <a:cubicBezTo>
                  <a:pt x="1567" y="1914"/>
                  <a:pt x="1567" y="1914"/>
                  <a:pt x="1567" y="1914"/>
                </a:cubicBezTo>
                <a:cubicBezTo>
                  <a:pt x="1588" y="1914"/>
                  <a:pt x="1606" y="1896"/>
                  <a:pt x="1606" y="1875"/>
                </a:cubicBezTo>
                <a:cubicBezTo>
                  <a:pt x="1606" y="1852"/>
                  <a:pt x="1621" y="1833"/>
                  <a:pt x="1645" y="1833"/>
                </a:cubicBezTo>
                <a:cubicBezTo>
                  <a:pt x="2803" y="1833"/>
                  <a:pt x="2803" y="1833"/>
                  <a:pt x="2803" y="1833"/>
                </a:cubicBezTo>
                <a:cubicBezTo>
                  <a:pt x="2841" y="1833"/>
                  <a:pt x="2872" y="1802"/>
                  <a:pt x="2872" y="1765"/>
                </a:cubicBezTo>
                <a:cubicBezTo>
                  <a:pt x="2872" y="394"/>
                  <a:pt x="2872" y="394"/>
                  <a:pt x="2872" y="394"/>
                </a:cubicBezTo>
                <a:cubicBezTo>
                  <a:pt x="2872" y="356"/>
                  <a:pt x="2842" y="325"/>
                  <a:pt x="2804" y="325"/>
                </a:cubicBezTo>
                <a:close/>
                <a:moveTo>
                  <a:pt x="1340" y="1700"/>
                </a:moveTo>
                <a:cubicBezTo>
                  <a:pt x="1067" y="1529"/>
                  <a:pt x="711" y="1510"/>
                  <a:pt x="331" y="1573"/>
                </a:cubicBezTo>
                <a:cubicBezTo>
                  <a:pt x="292" y="1579"/>
                  <a:pt x="257" y="1550"/>
                  <a:pt x="257" y="1510"/>
                </a:cubicBezTo>
                <a:cubicBezTo>
                  <a:pt x="257" y="216"/>
                  <a:pt x="257" y="216"/>
                  <a:pt x="257" y="216"/>
                </a:cubicBezTo>
                <a:cubicBezTo>
                  <a:pt x="257" y="182"/>
                  <a:pt x="281" y="154"/>
                  <a:pt x="314" y="148"/>
                </a:cubicBezTo>
                <a:cubicBezTo>
                  <a:pt x="710" y="81"/>
                  <a:pt x="1074" y="108"/>
                  <a:pt x="1340" y="308"/>
                </a:cubicBezTo>
                <a:cubicBezTo>
                  <a:pt x="1374" y="334"/>
                  <a:pt x="1392" y="371"/>
                  <a:pt x="1392" y="413"/>
                </a:cubicBezTo>
                <a:cubicBezTo>
                  <a:pt x="1393" y="1671"/>
                  <a:pt x="1393" y="1671"/>
                  <a:pt x="1393" y="1671"/>
                </a:cubicBezTo>
                <a:cubicBezTo>
                  <a:pt x="1393" y="1698"/>
                  <a:pt x="1363" y="1714"/>
                  <a:pt x="1340" y="1700"/>
                </a:cubicBezTo>
                <a:close/>
                <a:moveTo>
                  <a:pt x="2615" y="1510"/>
                </a:moveTo>
                <a:cubicBezTo>
                  <a:pt x="2615" y="1550"/>
                  <a:pt x="2580" y="1579"/>
                  <a:pt x="2541" y="1573"/>
                </a:cubicBezTo>
                <a:cubicBezTo>
                  <a:pt x="2162" y="1510"/>
                  <a:pt x="1805" y="1529"/>
                  <a:pt x="1532" y="1700"/>
                </a:cubicBezTo>
                <a:cubicBezTo>
                  <a:pt x="1509" y="1714"/>
                  <a:pt x="1480" y="1698"/>
                  <a:pt x="1480" y="1671"/>
                </a:cubicBezTo>
                <a:cubicBezTo>
                  <a:pt x="1480" y="413"/>
                  <a:pt x="1480" y="413"/>
                  <a:pt x="1480" y="413"/>
                </a:cubicBezTo>
                <a:cubicBezTo>
                  <a:pt x="1480" y="371"/>
                  <a:pt x="1499" y="334"/>
                  <a:pt x="1533" y="308"/>
                </a:cubicBezTo>
                <a:cubicBezTo>
                  <a:pt x="1798" y="108"/>
                  <a:pt x="2163" y="81"/>
                  <a:pt x="2558" y="148"/>
                </a:cubicBezTo>
                <a:cubicBezTo>
                  <a:pt x="2592" y="154"/>
                  <a:pt x="2615" y="182"/>
                  <a:pt x="2615" y="216"/>
                </a:cubicBezTo>
                <a:cubicBezTo>
                  <a:pt x="2615" y="1510"/>
                  <a:pt x="2615" y="1510"/>
                  <a:pt x="2615" y="1510"/>
                </a:cubicBezTo>
                <a:close/>
                <a:moveTo>
                  <a:pt x="2615" y="1510"/>
                </a:moveTo>
                <a:cubicBezTo>
                  <a:pt x="2615" y="1510"/>
                  <a:pt x="2615" y="1510"/>
                  <a:pt x="2615" y="1510"/>
                </a:cubicBezTo>
              </a:path>
            </a:pathLst>
          </a:custGeom>
          <a:solidFill>
            <a:srgbClr val="FFC000"/>
          </a:solidFill>
          <a:ln>
            <a:solidFill>
              <a:schemeClr val="bg1"/>
            </a:solid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DBC9B8"/>
              </a:solidFill>
              <a:effectLst/>
              <a:uLnTx/>
              <a:uFillTx/>
              <a:latin typeface="等线" panose="02010600030101010101" charset="-122"/>
              <a:ea typeface="等线" panose="02010600030101010101" charset="-122"/>
              <a:cs typeface="+mn-cs"/>
            </a:endParaRPr>
          </a:p>
        </p:txBody>
      </p:sp>
      <p:sp>
        <p:nvSpPr>
          <p:cNvPr id="51" name="Freeform 10">
            <a:extLst>
              <a:ext uri="{FF2B5EF4-FFF2-40B4-BE49-F238E27FC236}">
                <a16:creationId xmlns:a16="http://schemas.microsoft.com/office/drawing/2014/main" id="{0A2E2508-54BD-48FA-866F-299836B7D3E7}"/>
              </a:ext>
            </a:extLst>
          </p:cNvPr>
          <p:cNvSpPr>
            <a:spLocks noEditPoints="1"/>
          </p:cNvSpPr>
          <p:nvPr/>
        </p:nvSpPr>
        <p:spPr bwMode="auto">
          <a:xfrm>
            <a:off x="6472444" y="3219713"/>
            <a:ext cx="637967" cy="624499"/>
          </a:xfrm>
          <a:custGeom>
            <a:avLst/>
            <a:gdLst>
              <a:gd name="T0" fmla="*/ 794 w 3251"/>
              <a:gd name="T1" fmla="*/ 2673 h 3184"/>
              <a:gd name="T2" fmla="*/ 794 w 3251"/>
              <a:gd name="T3" fmla="*/ 1532 h 3184"/>
              <a:gd name="T4" fmla="*/ 919 w 3251"/>
              <a:gd name="T5" fmla="*/ 1532 h 3184"/>
              <a:gd name="T6" fmla="*/ 919 w 3251"/>
              <a:gd name="T7" fmla="*/ 1391 h 3184"/>
              <a:gd name="T8" fmla="*/ 280 w 3251"/>
              <a:gd name="T9" fmla="*/ 1391 h 3184"/>
              <a:gd name="T10" fmla="*/ 280 w 3251"/>
              <a:gd name="T11" fmla="*/ 1520 h 3184"/>
              <a:gd name="T12" fmla="*/ 405 w 3251"/>
              <a:gd name="T13" fmla="*/ 1520 h 3184"/>
              <a:gd name="T14" fmla="*/ 405 w 3251"/>
              <a:gd name="T15" fmla="*/ 2673 h 3184"/>
              <a:gd name="T16" fmla="*/ 794 w 3251"/>
              <a:gd name="T17" fmla="*/ 2673 h 3184"/>
              <a:gd name="T18" fmla="*/ 80 w 3251"/>
              <a:gd name="T19" fmla="*/ 1266 h 3184"/>
              <a:gd name="T20" fmla="*/ 3176 w 3251"/>
              <a:gd name="T21" fmla="*/ 1266 h 3184"/>
              <a:gd name="T22" fmla="*/ 3177 w 3251"/>
              <a:gd name="T23" fmla="*/ 1117 h 3184"/>
              <a:gd name="T24" fmla="*/ 1625 w 3251"/>
              <a:gd name="T25" fmla="*/ 0 h 3184"/>
              <a:gd name="T26" fmla="*/ 80 w 3251"/>
              <a:gd name="T27" fmla="*/ 1117 h 3184"/>
              <a:gd name="T28" fmla="*/ 80 w 3251"/>
              <a:gd name="T29" fmla="*/ 1266 h 3184"/>
              <a:gd name="T30" fmla="*/ 1625 w 3251"/>
              <a:gd name="T31" fmla="*/ 528 h 3184"/>
              <a:gd name="T32" fmla="*/ 1849 w 3251"/>
              <a:gd name="T33" fmla="*/ 752 h 3184"/>
              <a:gd name="T34" fmla="*/ 1625 w 3251"/>
              <a:gd name="T35" fmla="*/ 976 h 3184"/>
              <a:gd name="T36" fmla="*/ 1401 w 3251"/>
              <a:gd name="T37" fmla="*/ 752 h 3184"/>
              <a:gd name="T38" fmla="*/ 1625 w 3251"/>
              <a:gd name="T39" fmla="*/ 528 h 3184"/>
              <a:gd name="T40" fmla="*/ 157 w 3251"/>
              <a:gd name="T41" fmla="*/ 2928 h 3184"/>
              <a:gd name="T42" fmla="*/ 3099 w 3251"/>
              <a:gd name="T43" fmla="*/ 2928 h 3184"/>
              <a:gd name="T44" fmla="*/ 3099 w 3251"/>
              <a:gd name="T45" fmla="*/ 2803 h 3184"/>
              <a:gd name="T46" fmla="*/ 157 w 3251"/>
              <a:gd name="T47" fmla="*/ 2803 h 3184"/>
              <a:gd name="T48" fmla="*/ 157 w 3251"/>
              <a:gd name="T49" fmla="*/ 2928 h 3184"/>
              <a:gd name="T50" fmla="*/ 29 w 3251"/>
              <a:gd name="T51" fmla="*/ 3184 h 3184"/>
              <a:gd name="T52" fmla="*/ 3227 w 3251"/>
              <a:gd name="T53" fmla="*/ 3184 h 3184"/>
              <a:gd name="T54" fmla="*/ 3227 w 3251"/>
              <a:gd name="T55" fmla="*/ 3067 h 3184"/>
              <a:gd name="T56" fmla="*/ 29 w 3251"/>
              <a:gd name="T57" fmla="*/ 3067 h 3184"/>
              <a:gd name="T58" fmla="*/ 29 w 3251"/>
              <a:gd name="T59" fmla="*/ 3184 h 3184"/>
              <a:gd name="T60" fmla="*/ 1822 w 3251"/>
              <a:gd name="T61" fmla="*/ 2673 h 3184"/>
              <a:gd name="T62" fmla="*/ 1822 w 3251"/>
              <a:gd name="T63" fmla="*/ 1524 h 3184"/>
              <a:gd name="T64" fmla="*/ 1948 w 3251"/>
              <a:gd name="T65" fmla="*/ 1524 h 3184"/>
              <a:gd name="T66" fmla="*/ 1948 w 3251"/>
              <a:gd name="T67" fmla="*/ 1399 h 3184"/>
              <a:gd name="T68" fmla="*/ 1308 w 3251"/>
              <a:gd name="T69" fmla="*/ 1399 h 3184"/>
              <a:gd name="T70" fmla="*/ 1308 w 3251"/>
              <a:gd name="T71" fmla="*/ 1520 h 3184"/>
              <a:gd name="T72" fmla="*/ 1433 w 3251"/>
              <a:gd name="T73" fmla="*/ 1520 h 3184"/>
              <a:gd name="T74" fmla="*/ 1433 w 3251"/>
              <a:gd name="T75" fmla="*/ 2673 h 3184"/>
              <a:gd name="T76" fmla="*/ 1822 w 3251"/>
              <a:gd name="T77" fmla="*/ 2673 h 3184"/>
              <a:gd name="T78" fmla="*/ 2843 w 3251"/>
              <a:gd name="T79" fmla="*/ 2673 h 3184"/>
              <a:gd name="T80" fmla="*/ 2843 w 3251"/>
              <a:gd name="T81" fmla="*/ 1524 h 3184"/>
              <a:gd name="T82" fmla="*/ 2968 w 3251"/>
              <a:gd name="T83" fmla="*/ 1524 h 3184"/>
              <a:gd name="T84" fmla="*/ 2968 w 3251"/>
              <a:gd name="T85" fmla="*/ 1399 h 3184"/>
              <a:gd name="T86" fmla="*/ 2329 w 3251"/>
              <a:gd name="T87" fmla="*/ 1399 h 3184"/>
              <a:gd name="T88" fmla="*/ 2329 w 3251"/>
              <a:gd name="T89" fmla="*/ 1520 h 3184"/>
              <a:gd name="T90" fmla="*/ 2454 w 3251"/>
              <a:gd name="T91" fmla="*/ 1520 h 3184"/>
              <a:gd name="T92" fmla="*/ 2454 w 3251"/>
              <a:gd name="T93" fmla="*/ 2673 h 3184"/>
              <a:gd name="T94" fmla="*/ 2843 w 3251"/>
              <a:gd name="T95" fmla="*/ 2673 h 3184"/>
              <a:gd name="T96" fmla="*/ 2843 w 3251"/>
              <a:gd name="T97" fmla="*/ 2673 h 3184"/>
              <a:gd name="T98" fmla="*/ 2843 w 3251"/>
              <a:gd name="T99" fmla="*/ 2673 h 3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251" h="3184">
                <a:moveTo>
                  <a:pt x="794" y="2673"/>
                </a:moveTo>
                <a:cubicBezTo>
                  <a:pt x="794" y="1532"/>
                  <a:pt x="794" y="1532"/>
                  <a:pt x="794" y="1532"/>
                </a:cubicBezTo>
                <a:cubicBezTo>
                  <a:pt x="919" y="1532"/>
                  <a:pt x="919" y="1532"/>
                  <a:pt x="919" y="1532"/>
                </a:cubicBezTo>
                <a:cubicBezTo>
                  <a:pt x="919" y="1391"/>
                  <a:pt x="919" y="1391"/>
                  <a:pt x="919" y="1391"/>
                </a:cubicBezTo>
                <a:cubicBezTo>
                  <a:pt x="280" y="1391"/>
                  <a:pt x="280" y="1391"/>
                  <a:pt x="280" y="1391"/>
                </a:cubicBezTo>
                <a:cubicBezTo>
                  <a:pt x="280" y="1520"/>
                  <a:pt x="280" y="1520"/>
                  <a:pt x="280" y="1520"/>
                </a:cubicBezTo>
                <a:cubicBezTo>
                  <a:pt x="405" y="1520"/>
                  <a:pt x="405" y="1520"/>
                  <a:pt x="405" y="1520"/>
                </a:cubicBezTo>
                <a:cubicBezTo>
                  <a:pt x="405" y="2673"/>
                  <a:pt x="405" y="2673"/>
                  <a:pt x="405" y="2673"/>
                </a:cubicBezTo>
                <a:cubicBezTo>
                  <a:pt x="794" y="2673"/>
                  <a:pt x="794" y="2673"/>
                  <a:pt x="794" y="2673"/>
                </a:cubicBezTo>
                <a:close/>
                <a:moveTo>
                  <a:pt x="80" y="1266"/>
                </a:moveTo>
                <a:cubicBezTo>
                  <a:pt x="3176" y="1266"/>
                  <a:pt x="3176" y="1266"/>
                  <a:pt x="3176" y="1266"/>
                </a:cubicBezTo>
                <a:cubicBezTo>
                  <a:pt x="3251" y="1233"/>
                  <a:pt x="3247" y="1163"/>
                  <a:pt x="3177" y="1117"/>
                </a:cubicBezTo>
                <a:cubicBezTo>
                  <a:pt x="3107" y="1070"/>
                  <a:pt x="1625" y="0"/>
                  <a:pt x="1625" y="0"/>
                </a:cubicBezTo>
                <a:cubicBezTo>
                  <a:pt x="1625" y="0"/>
                  <a:pt x="154" y="1070"/>
                  <a:pt x="80" y="1117"/>
                </a:cubicBezTo>
                <a:cubicBezTo>
                  <a:pt x="5" y="1163"/>
                  <a:pt x="0" y="1233"/>
                  <a:pt x="80" y="1266"/>
                </a:cubicBezTo>
                <a:close/>
                <a:moveTo>
                  <a:pt x="1625" y="528"/>
                </a:moveTo>
                <a:cubicBezTo>
                  <a:pt x="1749" y="528"/>
                  <a:pt x="1849" y="629"/>
                  <a:pt x="1849" y="752"/>
                </a:cubicBezTo>
                <a:cubicBezTo>
                  <a:pt x="1849" y="876"/>
                  <a:pt x="1749" y="976"/>
                  <a:pt x="1625" y="976"/>
                </a:cubicBezTo>
                <a:cubicBezTo>
                  <a:pt x="1502" y="976"/>
                  <a:pt x="1401" y="876"/>
                  <a:pt x="1401" y="752"/>
                </a:cubicBezTo>
                <a:cubicBezTo>
                  <a:pt x="1401" y="629"/>
                  <a:pt x="1502" y="528"/>
                  <a:pt x="1625" y="528"/>
                </a:cubicBezTo>
                <a:close/>
                <a:moveTo>
                  <a:pt x="157" y="2928"/>
                </a:moveTo>
                <a:cubicBezTo>
                  <a:pt x="3099" y="2928"/>
                  <a:pt x="3099" y="2928"/>
                  <a:pt x="3099" y="2928"/>
                </a:cubicBezTo>
                <a:cubicBezTo>
                  <a:pt x="3099" y="2803"/>
                  <a:pt x="3099" y="2803"/>
                  <a:pt x="3099" y="2803"/>
                </a:cubicBezTo>
                <a:cubicBezTo>
                  <a:pt x="157" y="2803"/>
                  <a:pt x="157" y="2803"/>
                  <a:pt x="157" y="2803"/>
                </a:cubicBezTo>
                <a:cubicBezTo>
                  <a:pt x="157" y="2928"/>
                  <a:pt x="157" y="2928"/>
                  <a:pt x="157" y="2928"/>
                </a:cubicBezTo>
                <a:close/>
                <a:moveTo>
                  <a:pt x="29" y="3184"/>
                </a:moveTo>
                <a:cubicBezTo>
                  <a:pt x="3227" y="3184"/>
                  <a:pt x="3227" y="3184"/>
                  <a:pt x="3227" y="3184"/>
                </a:cubicBezTo>
                <a:cubicBezTo>
                  <a:pt x="3227" y="3067"/>
                  <a:pt x="3227" y="3067"/>
                  <a:pt x="3227" y="3067"/>
                </a:cubicBezTo>
                <a:cubicBezTo>
                  <a:pt x="29" y="3067"/>
                  <a:pt x="29" y="3067"/>
                  <a:pt x="29" y="3067"/>
                </a:cubicBezTo>
                <a:cubicBezTo>
                  <a:pt x="29" y="3184"/>
                  <a:pt x="29" y="3184"/>
                  <a:pt x="29" y="3184"/>
                </a:cubicBezTo>
                <a:close/>
                <a:moveTo>
                  <a:pt x="1822" y="2673"/>
                </a:moveTo>
                <a:cubicBezTo>
                  <a:pt x="1822" y="1524"/>
                  <a:pt x="1822" y="1524"/>
                  <a:pt x="1822" y="1524"/>
                </a:cubicBezTo>
                <a:cubicBezTo>
                  <a:pt x="1948" y="1524"/>
                  <a:pt x="1948" y="1524"/>
                  <a:pt x="1948" y="1524"/>
                </a:cubicBezTo>
                <a:cubicBezTo>
                  <a:pt x="1948" y="1399"/>
                  <a:pt x="1948" y="1399"/>
                  <a:pt x="1948" y="1399"/>
                </a:cubicBezTo>
                <a:cubicBezTo>
                  <a:pt x="1308" y="1399"/>
                  <a:pt x="1308" y="1399"/>
                  <a:pt x="1308" y="1399"/>
                </a:cubicBezTo>
                <a:cubicBezTo>
                  <a:pt x="1308" y="1520"/>
                  <a:pt x="1308" y="1520"/>
                  <a:pt x="1308" y="1520"/>
                </a:cubicBezTo>
                <a:cubicBezTo>
                  <a:pt x="1433" y="1520"/>
                  <a:pt x="1433" y="1520"/>
                  <a:pt x="1433" y="1520"/>
                </a:cubicBezTo>
                <a:cubicBezTo>
                  <a:pt x="1433" y="2673"/>
                  <a:pt x="1433" y="2673"/>
                  <a:pt x="1433" y="2673"/>
                </a:cubicBezTo>
                <a:cubicBezTo>
                  <a:pt x="1822" y="2673"/>
                  <a:pt x="1822" y="2673"/>
                  <a:pt x="1822" y="2673"/>
                </a:cubicBezTo>
                <a:close/>
                <a:moveTo>
                  <a:pt x="2843" y="2673"/>
                </a:moveTo>
                <a:cubicBezTo>
                  <a:pt x="2843" y="1524"/>
                  <a:pt x="2843" y="1524"/>
                  <a:pt x="2843" y="1524"/>
                </a:cubicBezTo>
                <a:cubicBezTo>
                  <a:pt x="2968" y="1524"/>
                  <a:pt x="2968" y="1524"/>
                  <a:pt x="2968" y="1524"/>
                </a:cubicBezTo>
                <a:cubicBezTo>
                  <a:pt x="2968" y="1399"/>
                  <a:pt x="2968" y="1399"/>
                  <a:pt x="2968" y="1399"/>
                </a:cubicBezTo>
                <a:cubicBezTo>
                  <a:pt x="2329" y="1399"/>
                  <a:pt x="2329" y="1399"/>
                  <a:pt x="2329" y="1399"/>
                </a:cubicBezTo>
                <a:cubicBezTo>
                  <a:pt x="2329" y="1520"/>
                  <a:pt x="2329" y="1520"/>
                  <a:pt x="2329" y="1520"/>
                </a:cubicBezTo>
                <a:cubicBezTo>
                  <a:pt x="2454" y="1520"/>
                  <a:pt x="2454" y="1520"/>
                  <a:pt x="2454" y="1520"/>
                </a:cubicBezTo>
                <a:cubicBezTo>
                  <a:pt x="2454" y="2673"/>
                  <a:pt x="2454" y="2673"/>
                  <a:pt x="2454" y="2673"/>
                </a:cubicBezTo>
                <a:cubicBezTo>
                  <a:pt x="2843" y="2673"/>
                  <a:pt x="2843" y="2673"/>
                  <a:pt x="2843" y="2673"/>
                </a:cubicBezTo>
                <a:close/>
                <a:moveTo>
                  <a:pt x="2843" y="2673"/>
                </a:moveTo>
                <a:cubicBezTo>
                  <a:pt x="2843" y="2673"/>
                  <a:pt x="2843" y="2673"/>
                  <a:pt x="2843" y="2673"/>
                </a:cubicBezTo>
              </a:path>
            </a:pathLst>
          </a:custGeom>
          <a:solidFill>
            <a:srgbClr val="FFC000"/>
          </a:solidFill>
          <a:ln>
            <a:solidFill>
              <a:schemeClr val="bg1"/>
            </a:solid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DBC9B8"/>
              </a:solidFill>
              <a:effectLst/>
              <a:uLnTx/>
              <a:uFillTx/>
              <a:latin typeface="等线" panose="02010600030101010101" charset="-122"/>
              <a:ea typeface="等线" panose="02010600030101010101" charset="-122"/>
              <a:cs typeface="+mn-cs"/>
            </a:endParaRPr>
          </a:p>
        </p:txBody>
      </p:sp>
      <p:sp>
        <p:nvSpPr>
          <p:cNvPr id="46" name="Google Shape;10924;p74">
            <a:extLst>
              <a:ext uri="{FF2B5EF4-FFF2-40B4-BE49-F238E27FC236}">
                <a16:creationId xmlns:a16="http://schemas.microsoft.com/office/drawing/2014/main" id="{EA1EC94B-9B73-4F9B-8877-A4A5EE060AE6}"/>
              </a:ext>
            </a:extLst>
          </p:cNvPr>
          <p:cNvSpPr/>
          <p:nvPr/>
        </p:nvSpPr>
        <p:spPr>
          <a:xfrm>
            <a:off x="4939182" y="3311118"/>
            <a:ext cx="548640" cy="548640"/>
          </a:xfrm>
          <a:custGeom>
            <a:avLst/>
            <a:gdLst/>
            <a:ahLst/>
            <a:cxnLst/>
            <a:rect l="l" t="t" r="r" b="b"/>
            <a:pathLst>
              <a:path w="11784" h="11713" extrusionOk="0">
                <a:moveTo>
                  <a:pt x="5136" y="4128"/>
                </a:moveTo>
                <a:cubicBezTo>
                  <a:pt x="5671" y="4128"/>
                  <a:pt x="6112" y="4569"/>
                  <a:pt x="6144" y="5136"/>
                </a:cubicBezTo>
                <a:lnTo>
                  <a:pt x="5230" y="4853"/>
                </a:lnTo>
                <a:cubicBezTo>
                  <a:pt x="5198" y="4839"/>
                  <a:pt x="5165" y="4832"/>
                  <a:pt x="5131" y="4832"/>
                </a:cubicBezTo>
                <a:cubicBezTo>
                  <a:pt x="4934" y="4832"/>
                  <a:pt x="4735" y="5052"/>
                  <a:pt x="4789" y="5294"/>
                </a:cubicBezTo>
                <a:lnTo>
                  <a:pt x="5073" y="6239"/>
                </a:lnTo>
                <a:cubicBezTo>
                  <a:pt x="4537" y="6176"/>
                  <a:pt x="4096" y="5703"/>
                  <a:pt x="4096" y="5168"/>
                </a:cubicBezTo>
                <a:cubicBezTo>
                  <a:pt x="4096" y="4601"/>
                  <a:pt x="4569" y="4128"/>
                  <a:pt x="5136" y="4128"/>
                </a:cubicBezTo>
                <a:close/>
                <a:moveTo>
                  <a:pt x="5199" y="2364"/>
                </a:moveTo>
                <a:cubicBezTo>
                  <a:pt x="6680" y="2364"/>
                  <a:pt x="7940" y="3592"/>
                  <a:pt x="7940" y="5136"/>
                </a:cubicBezTo>
                <a:cubicBezTo>
                  <a:pt x="7940" y="5294"/>
                  <a:pt x="7940" y="5388"/>
                  <a:pt x="7908" y="5546"/>
                </a:cubicBezTo>
                <a:lnTo>
                  <a:pt x="6932" y="5294"/>
                </a:lnTo>
                <a:lnTo>
                  <a:pt x="6932" y="5136"/>
                </a:lnTo>
                <a:cubicBezTo>
                  <a:pt x="6806" y="4223"/>
                  <a:pt x="6049" y="3466"/>
                  <a:pt x="5104" y="3466"/>
                </a:cubicBezTo>
                <a:cubicBezTo>
                  <a:pt x="4159" y="3466"/>
                  <a:pt x="3435" y="4223"/>
                  <a:pt x="3435" y="5168"/>
                </a:cubicBezTo>
                <a:cubicBezTo>
                  <a:pt x="3435" y="5609"/>
                  <a:pt x="3624" y="6081"/>
                  <a:pt x="3939" y="6396"/>
                </a:cubicBezTo>
                <a:cubicBezTo>
                  <a:pt x="4254" y="6743"/>
                  <a:pt x="4695" y="6900"/>
                  <a:pt x="5167" y="6900"/>
                </a:cubicBezTo>
                <a:lnTo>
                  <a:pt x="5325" y="6900"/>
                </a:lnTo>
                <a:lnTo>
                  <a:pt x="5577" y="7877"/>
                </a:lnTo>
                <a:cubicBezTo>
                  <a:pt x="5482" y="7909"/>
                  <a:pt x="5325" y="7909"/>
                  <a:pt x="5199" y="7909"/>
                </a:cubicBezTo>
                <a:cubicBezTo>
                  <a:pt x="3687" y="7909"/>
                  <a:pt x="2426" y="6648"/>
                  <a:pt x="2426" y="5136"/>
                </a:cubicBezTo>
                <a:cubicBezTo>
                  <a:pt x="2426" y="3624"/>
                  <a:pt x="3655" y="2364"/>
                  <a:pt x="5199" y="2364"/>
                </a:cubicBezTo>
                <a:close/>
                <a:moveTo>
                  <a:pt x="5167" y="726"/>
                </a:moveTo>
                <a:cubicBezTo>
                  <a:pt x="7940" y="726"/>
                  <a:pt x="10051" y="3277"/>
                  <a:pt x="9515" y="6018"/>
                </a:cubicBezTo>
                <a:lnTo>
                  <a:pt x="8507" y="5766"/>
                </a:lnTo>
                <a:cubicBezTo>
                  <a:pt x="8538" y="5546"/>
                  <a:pt x="8538" y="5357"/>
                  <a:pt x="8538" y="5136"/>
                </a:cubicBezTo>
                <a:cubicBezTo>
                  <a:pt x="8538" y="3246"/>
                  <a:pt x="7026" y="1702"/>
                  <a:pt x="5104" y="1702"/>
                </a:cubicBezTo>
                <a:cubicBezTo>
                  <a:pt x="3214" y="1702"/>
                  <a:pt x="1702" y="3246"/>
                  <a:pt x="1702" y="5136"/>
                </a:cubicBezTo>
                <a:cubicBezTo>
                  <a:pt x="1702" y="7027"/>
                  <a:pt x="3214" y="8602"/>
                  <a:pt x="5104" y="8602"/>
                </a:cubicBezTo>
                <a:cubicBezTo>
                  <a:pt x="5325" y="8602"/>
                  <a:pt x="5514" y="8602"/>
                  <a:pt x="5703" y="8539"/>
                </a:cubicBezTo>
                <a:lnTo>
                  <a:pt x="5986" y="9578"/>
                </a:lnTo>
                <a:cubicBezTo>
                  <a:pt x="5695" y="9636"/>
                  <a:pt x="5405" y="9664"/>
                  <a:pt x="5119" y="9664"/>
                </a:cubicBezTo>
                <a:cubicBezTo>
                  <a:pt x="2751" y="9664"/>
                  <a:pt x="694" y="7758"/>
                  <a:pt x="694" y="5199"/>
                </a:cubicBezTo>
                <a:cubicBezTo>
                  <a:pt x="694" y="2679"/>
                  <a:pt x="2773" y="726"/>
                  <a:pt x="5167" y="726"/>
                </a:cubicBezTo>
                <a:close/>
                <a:moveTo>
                  <a:pt x="5671" y="5672"/>
                </a:moveTo>
                <a:lnTo>
                  <a:pt x="5671" y="5672"/>
                </a:lnTo>
                <a:cubicBezTo>
                  <a:pt x="10240" y="6964"/>
                  <a:pt x="9578" y="6774"/>
                  <a:pt x="9704" y="6806"/>
                </a:cubicBezTo>
                <a:lnTo>
                  <a:pt x="8853" y="7373"/>
                </a:lnTo>
                <a:cubicBezTo>
                  <a:pt x="8664" y="7499"/>
                  <a:pt x="8664" y="7751"/>
                  <a:pt x="8822" y="7877"/>
                </a:cubicBezTo>
                <a:lnTo>
                  <a:pt x="10964" y="9956"/>
                </a:lnTo>
                <a:cubicBezTo>
                  <a:pt x="11027" y="10114"/>
                  <a:pt x="11027" y="10335"/>
                  <a:pt x="10901" y="10492"/>
                </a:cubicBezTo>
                <a:lnTo>
                  <a:pt x="10429" y="10965"/>
                </a:lnTo>
                <a:cubicBezTo>
                  <a:pt x="10366" y="11012"/>
                  <a:pt x="10279" y="11035"/>
                  <a:pt x="10192" y="11035"/>
                </a:cubicBezTo>
                <a:cubicBezTo>
                  <a:pt x="10106" y="11035"/>
                  <a:pt x="10019" y="11012"/>
                  <a:pt x="9956" y="10965"/>
                </a:cubicBezTo>
                <a:lnTo>
                  <a:pt x="7845" y="8854"/>
                </a:lnTo>
                <a:cubicBezTo>
                  <a:pt x="7777" y="8786"/>
                  <a:pt x="7691" y="8753"/>
                  <a:pt x="7606" y="8753"/>
                </a:cubicBezTo>
                <a:cubicBezTo>
                  <a:pt x="7493" y="8753"/>
                  <a:pt x="7381" y="8809"/>
                  <a:pt x="7310" y="8917"/>
                </a:cubicBezTo>
                <a:cubicBezTo>
                  <a:pt x="7247" y="8980"/>
                  <a:pt x="6806" y="9641"/>
                  <a:pt x="6774" y="9736"/>
                </a:cubicBezTo>
                <a:cubicBezTo>
                  <a:pt x="6680" y="9484"/>
                  <a:pt x="5703" y="5861"/>
                  <a:pt x="5671" y="5672"/>
                </a:cubicBezTo>
                <a:close/>
                <a:moveTo>
                  <a:pt x="5104" y="1"/>
                </a:moveTo>
                <a:cubicBezTo>
                  <a:pt x="2363" y="1"/>
                  <a:pt x="0" y="2238"/>
                  <a:pt x="0" y="5168"/>
                </a:cubicBezTo>
                <a:cubicBezTo>
                  <a:pt x="0" y="8066"/>
                  <a:pt x="2332" y="10303"/>
                  <a:pt x="5104" y="10303"/>
                </a:cubicBezTo>
                <a:cubicBezTo>
                  <a:pt x="5482" y="10303"/>
                  <a:pt x="5797" y="10272"/>
                  <a:pt x="6144" y="10208"/>
                </a:cubicBezTo>
                <a:lnTo>
                  <a:pt x="6270" y="10587"/>
                </a:lnTo>
                <a:cubicBezTo>
                  <a:pt x="6307" y="10755"/>
                  <a:pt x="6444" y="10845"/>
                  <a:pt x="6596" y="10845"/>
                </a:cubicBezTo>
                <a:cubicBezTo>
                  <a:pt x="6700" y="10845"/>
                  <a:pt x="6810" y="10802"/>
                  <a:pt x="6900" y="10713"/>
                </a:cubicBezTo>
                <a:lnTo>
                  <a:pt x="7625" y="9610"/>
                </a:lnTo>
                <a:lnTo>
                  <a:pt x="9483" y="11406"/>
                </a:lnTo>
                <a:cubicBezTo>
                  <a:pt x="9688" y="11610"/>
                  <a:pt x="9956" y="11713"/>
                  <a:pt x="10220" y="11713"/>
                </a:cubicBezTo>
                <a:cubicBezTo>
                  <a:pt x="10484" y="11713"/>
                  <a:pt x="10744" y="11610"/>
                  <a:pt x="10933" y="11406"/>
                </a:cubicBezTo>
                <a:lnTo>
                  <a:pt x="11405" y="10933"/>
                </a:lnTo>
                <a:cubicBezTo>
                  <a:pt x="11783" y="10555"/>
                  <a:pt x="11783" y="9893"/>
                  <a:pt x="11374" y="9484"/>
                </a:cubicBezTo>
                <a:lnTo>
                  <a:pt x="9515" y="7720"/>
                </a:lnTo>
                <a:lnTo>
                  <a:pt x="10618" y="6964"/>
                </a:lnTo>
                <a:cubicBezTo>
                  <a:pt x="10870" y="6806"/>
                  <a:pt x="10838" y="6428"/>
                  <a:pt x="10555" y="6333"/>
                </a:cubicBezTo>
                <a:lnTo>
                  <a:pt x="10145" y="6239"/>
                </a:lnTo>
                <a:cubicBezTo>
                  <a:pt x="10303" y="5483"/>
                  <a:pt x="10271" y="4695"/>
                  <a:pt x="10082" y="3908"/>
                </a:cubicBezTo>
                <a:cubicBezTo>
                  <a:pt x="9483" y="1576"/>
                  <a:pt x="7436" y="1"/>
                  <a:pt x="5104" y="1"/>
                </a:cubicBezTo>
                <a:close/>
              </a:path>
            </a:pathLst>
          </a:custGeom>
          <a:solidFill>
            <a:srgbClr val="FFC000"/>
          </a:solidFill>
          <a:ln>
            <a:solidFill>
              <a:schemeClr val="bg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11031;p74">
            <a:extLst>
              <a:ext uri="{FF2B5EF4-FFF2-40B4-BE49-F238E27FC236}">
                <a16:creationId xmlns:a16="http://schemas.microsoft.com/office/drawing/2014/main" id="{62F69E47-5480-4313-864E-8D3C5F33F18F}"/>
              </a:ext>
            </a:extLst>
          </p:cNvPr>
          <p:cNvSpPr/>
          <p:nvPr/>
        </p:nvSpPr>
        <p:spPr>
          <a:xfrm>
            <a:off x="3690176" y="3635210"/>
            <a:ext cx="96165" cy="93216"/>
          </a:xfrm>
          <a:custGeom>
            <a:avLst/>
            <a:gdLst/>
            <a:ahLst/>
            <a:cxnLst/>
            <a:rect l="l" t="t" r="r" b="b"/>
            <a:pathLst>
              <a:path w="2049" h="1986" extrusionOk="0">
                <a:moveTo>
                  <a:pt x="343" y="0"/>
                </a:moveTo>
                <a:cubicBezTo>
                  <a:pt x="253" y="0"/>
                  <a:pt x="158" y="32"/>
                  <a:pt x="95" y="95"/>
                </a:cubicBezTo>
                <a:cubicBezTo>
                  <a:pt x="1" y="189"/>
                  <a:pt x="1" y="441"/>
                  <a:pt x="95" y="536"/>
                </a:cubicBezTo>
                <a:lnTo>
                  <a:pt x="536" y="977"/>
                </a:lnTo>
                <a:lnTo>
                  <a:pt x="95" y="1418"/>
                </a:lnTo>
                <a:cubicBezTo>
                  <a:pt x="1" y="1544"/>
                  <a:pt x="1" y="1765"/>
                  <a:pt x="95" y="1891"/>
                </a:cubicBezTo>
                <a:cubicBezTo>
                  <a:pt x="158" y="1954"/>
                  <a:pt x="253" y="1985"/>
                  <a:pt x="343" y="1985"/>
                </a:cubicBezTo>
                <a:cubicBezTo>
                  <a:pt x="434" y="1985"/>
                  <a:pt x="521" y="1954"/>
                  <a:pt x="568" y="1891"/>
                </a:cubicBezTo>
                <a:lnTo>
                  <a:pt x="1009" y="1450"/>
                </a:lnTo>
                <a:lnTo>
                  <a:pt x="1450" y="1891"/>
                </a:lnTo>
                <a:cubicBezTo>
                  <a:pt x="1513" y="1954"/>
                  <a:pt x="1600" y="1985"/>
                  <a:pt x="1686" y="1985"/>
                </a:cubicBezTo>
                <a:cubicBezTo>
                  <a:pt x="1773" y="1985"/>
                  <a:pt x="1860" y="1954"/>
                  <a:pt x="1923" y="1891"/>
                </a:cubicBezTo>
                <a:cubicBezTo>
                  <a:pt x="2049" y="1765"/>
                  <a:pt x="2049" y="1544"/>
                  <a:pt x="1923" y="1418"/>
                </a:cubicBezTo>
                <a:lnTo>
                  <a:pt x="1482" y="977"/>
                </a:lnTo>
                <a:lnTo>
                  <a:pt x="1923" y="536"/>
                </a:lnTo>
                <a:cubicBezTo>
                  <a:pt x="2049" y="441"/>
                  <a:pt x="2049" y="189"/>
                  <a:pt x="1923" y="95"/>
                </a:cubicBezTo>
                <a:cubicBezTo>
                  <a:pt x="1860" y="32"/>
                  <a:pt x="1773" y="0"/>
                  <a:pt x="1686" y="0"/>
                </a:cubicBezTo>
                <a:cubicBezTo>
                  <a:pt x="1600" y="0"/>
                  <a:pt x="1513" y="32"/>
                  <a:pt x="1450" y="95"/>
                </a:cubicBezTo>
                <a:lnTo>
                  <a:pt x="1009" y="504"/>
                </a:lnTo>
                <a:lnTo>
                  <a:pt x="568" y="95"/>
                </a:lnTo>
                <a:cubicBezTo>
                  <a:pt x="521" y="32"/>
                  <a:pt x="434" y="0"/>
                  <a:pt x="343" y="0"/>
                </a:cubicBezTo>
                <a:close/>
              </a:path>
            </a:pathLst>
          </a:custGeom>
          <a:solidFill>
            <a:srgbClr val="FFC000"/>
          </a:solidFill>
          <a:ln>
            <a:solidFill>
              <a:schemeClr val="bg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11032;p74">
            <a:extLst>
              <a:ext uri="{FF2B5EF4-FFF2-40B4-BE49-F238E27FC236}">
                <a16:creationId xmlns:a16="http://schemas.microsoft.com/office/drawing/2014/main" id="{A96B22A2-A68A-4941-9D8A-5CD598D80B6A}"/>
              </a:ext>
            </a:extLst>
          </p:cNvPr>
          <p:cNvSpPr/>
          <p:nvPr/>
        </p:nvSpPr>
        <p:spPr>
          <a:xfrm>
            <a:off x="3462506" y="3441128"/>
            <a:ext cx="96118" cy="93544"/>
          </a:xfrm>
          <a:custGeom>
            <a:avLst/>
            <a:gdLst/>
            <a:ahLst/>
            <a:cxnLst/>
            <a:rect l="l" t="t" r="r" b="b"/>
            <a:pathLst>
              <a:path w="2048" h="1993" extrusionOk="0">
                <a:moveTo>
                  <a:pt x="351" y="0"/>
                </a:moveTo>
                <a:cubicBezTo>
                  <a:pt x="260" y="0"/>
                  <a:pt x="173" y="24"/>
                  <a:pt x="126" y="71"/>
                </a:cubicBezTo>
                <a:cubicBezTo>
                  <a:pt x="0" y="197"/>
                  <a:pt x="0" y="449"/>
                  <a:pt x="126" y="544"/>
                </a:cubicBezTo>
                <a:lnTo>
                  <a:pt x="536" y="985"/>
                </a:lnTo>
                <a:lnTo>
                  <a:pt x="126" y="1426"/>
                </a:lnTo>
                <a:cubicBezTo>
                  <a:pt x="0" y="1552"/>
                  <a:pt x="0" y="1772"/>
                  <a:pt x="126" y="1898"/>
                </a:cubicBezTo>
                <a:cubicBezTo>
                  <a:pt x="173" y="1961"/>
                  <a:pt x="260" y="1993"/>
                  <a:pt x="351" y="1993"/>
                </a:cubicBezTo>
                <a:cubicBezTo>
                  <a:pt x="441" y="1993"/>
                  <a:pt x="536" y="1961"/>
                  <a:pt x="599" y="1898"/>
                </a:cubicBezTo>
                <a:lnTo>
                  <a:pt x="1008" y="1457"/>
                </a:lnTo>
                <a:lnTo>
                  <a:pt x="1449" y="1898"/>
                </a:lnTo>
                <a:cubicBezTo>
                  <a:pt x="1512" y="1961"/>
                  <a:pt x="1599" y="1993"/>
                  <a:pt x="1686" y="1993"/>
                </a:cubicBezTo>
                <a:cubicBezTo>
                  <a:pt x="1772" y="1993"/>
                  <a:pt x="1859" y="1961"/>
                  <a:pt x="1922" y="1898"/>
                </a:cubicBezTo>
                <a:cubicBezTo>
                  <a:pt x="2048" y="1772"/>
                  <a:pt x="2048" y="1520"/>
                  <a:pt x="1922" y="1426"/>
                </a:cubicBezTo>
                <a:lnTo>
                  <a:pt x="1481" y="985"/>
                </a:lnTo>
                <a:lnTo>
                  <a:pt x="1922" y="544"/>
                </a:lnTo>
                <a:cubicBezTo>
                  <a:pt x="2048" y="449"/>
                  <a:pt x="2048" y="197"/>
                  <a:pt x="1922" y="71"/>
                </a:cubicBezTo>
                <a:cubicBezTo>
                  <a:pt x="1875" y="24"/>
                  <a:pt x="1788" y="0"/>
                  <a:pt x="1697" y="0"/>
                </a:cubicBezTo>
                <a:cubicBezTo>
                  <a:pt x="1607" y="0"/>
                  <a:pt x="1512" y="24"/>
                  <a:pt x="1449" y="71"/>
                </a:cubicBezTo>
                <a:lnTo>
                  <a:pt x="1008" y="512"/>
                </a:lnTo>
                <a:lnTo>
                  <a:pt x="599" y="71"/>
                </a:lnTo>
                <a:cubicBezTo>
                  <a:pt x="536" y="24"/>
                  <a:pt x="441" y="0"/>
                  <a:pt x="351" y="0"/>
                </a:cubicBezTo>
                <a:close/>
              </a:path>
            </a:pathLst>
          </a:custGeom>
          <a:solidFill>
            <a:srgbClr val="FFC000"/>
          </a:solidFill>
          <a:ln>
            <a:solidFill>
              <a:schemeClr val="bg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11033;p74">
            <a:extLst>
              <a:ext uri="{FF2B5EF4-FFF2-40B4-BE49-F238E27FC236}">
                <a16:creationId xmlns:a16="http://schemas.microsoft.com/office/drawing/2014/main" id="{A848469F-1948-4C69-95C6-533B0C036519}"/>
              </a:ext>
            </a:extLst>
          </p:cNvPr>
          <p:cNvSpPr/>
          <p:nvPr/>
        </p:nvSpPr>
        <p:spPr>
          <a:xfrm>
            <a:off x="3364887" y="3309894"/>
            <a:ext cx="548640" cy="548640"/>
          </a:xfrm>
          <a:custGeom>
            <a:avLst/>
            <a:gdLst/>
            <a:ahLst/>
            <a:cxnLst/>
            <a:rect l="l" t="t" r="r" b="b"/>
            <a:pathLst>
              <a:path w="11690" h="11689" extrusionOk="0">
                <a:moveTo>
                  <a:pt x="10334" y="3119"/>
                </a:moveTo>
                <a:cubicBezTo>
                  <a:pt x="10712" y="3119"/>
                  <a:pt x="11028" y="3403"/>
                  <a:pt x="11028" y="3781"/>
                </a:cubicBezTo>
                <a:cubicBezTo>
                  <a:pt x="11028" y="4190"/>
                  <a:pt x="10712" y="4442"/>
                  <a:pt x="10334" y="4442"/>
                </a:cubicBezTo>
                <a:cubicBezTo>
                  <a:pt x="9956" y="4442"/>
                  <a:pt x="9673" y="4127"/>
                  <a:pt x="9673" y="3781"/>
                </a:cubicBezTo>
                <a:cubicBezTo>
                  <a:pt x="9673" y="3403"/>
                  <a:pt x="9988" y="3119"/>
                  <a:pt x="10334" y="3119"/>
                </a:cubicBezTo>
                <a:close/>
                <a:moveTo>
                  <a:pt x="4443" y="7593"/>
                </a:moveTo>
                <a:cubicBezTo>
                  <a:pt x="4853" y="7593"/>
                  <a:pt x="5105" y="7908"/>
                  <a:pt x="5105" y="8255"/>
                </a:cubicBezTo>
                <a:cubicBezTo>
                  <a:pt x="5105" y="8664"/>
                  <a:pt x="4790" y="8948"/>
                  <a:pt x="4443" y="8948"/>
                </a:cubicBezTo>
                <a:cubicBezTo>
                  <a:pt x="4065" y="8948"/>
                  <a:pt x="3781" y="8633"/>
                  <a:pt x="3781" y="8255"/>
                </a:cubicBezTo>
                <a:cubicBezTo>
                  <a:pt x="3781" y="7876"/>
                  <a:pt x="4096" y="7593"/>
                  <a:pt x="4443" y="7593"/>
                </a:cubicBezTo>
                <a:close/>
                <a:moveTo>
                  <a:pt x="5829" y="725"/>
                </a:moveTo>
                <a:cubicBezTo>
                  <a:pt x="7341" y="725"/>
                  <a:pt x="8822" y="1386"/>
                  <a:pt x="9799" y="2521"/>
                </a:cubicBezTo>
                <a:cubicBezTo>
                  <a:pt x="9326" y="2710"/>
                  <a:pt x="8980" y="3245"/>
                  <a:pt x="8980" y="3781"/>
                </a:cubicBezTo>
                <a:cubicBezTo>
                  <a:pt x="8980" y="3718"/>
                  <a:pt x="8917" y="3623"/>
                  <a:pt x="8885" y="3560"/>
                </a:cubicBezTo>
                <a:lnTo>
                  <a:pt x="8854" y="3497"/>
                </a:lnTo>
                <a:lnTo>
                  <a:pt x="8192" y="2836"/>
                </a:lnTo>
                <a:cubicBezTo>
                  <a:pt x="8129" y="2773"/>
                  <a:pt x="8035" y="2741"/>
                  <a:pt x="7944" y="2741"/>
                </a:cubicBezTo>
                <a:cubicBezTo>
                  <a:pt x="7853" y="2741"/>
                  <a:pt x="7767" y="2773"/>
                  <a:pt x="7719" y="2836"/>
                </a:cubicBezTo>
                <a:cubicBezTo>
                  <a:pt x="7593" y="2962"/>
                  <a:pt x="7593" y="3182"/>
                  <a:pt x="7719" y="3308"/>
                </a:cubicBezTo>
                <a:lnTo>
                  <a:pt x="7814" y="3434"/>
                </a:lnTo>
                <a:cubicBezTo>
                  <a:pt x="6869" y="3466"/>
                  <a:pt x="5987" y="3875"/>
                  <a:pt x="5262" y="4568"/>
                </a:cubicBezTo>
                <a:cubicBezTo>
                  <a:pt x="4600" y="5230"/>
                  <a:pt x="4254" y="6081"/>
                  <a:pt x="4159" y="6963"/>
                </a:cubicBezTo>
                <a:cubicBezTo>
                  <a:pt x="3561" y="7120"/>
                  <a:pt x="3151" y="7656"/>
                  <a:pt x="3151" y="8318"/>
                </a:cubicBezTo>
                <a:cubicBezTo>
                  <a:pt x="3151" y="9074"/>
                  <a:pt x="3781" y="9704"/>
                  <a:pt x="4506" y="9704"/>
                </a:cubicBezTo>
                <a:cubicBezTo>
                  <a:pt x="5262" y="9704"/>
                  <a:pt x="5892" y="9074"/>
                  <a:pt x="5892" y="8318"/>
                </a:cubicBezTo>
                <a:cubicBezTo>
                  <a:pt x="5892" y="7687"/>
                  <a:pt x="5451" y="7120"/>
                  <a:pt x="4884" y="6963"/>
                </a:cubicBezTo>
                <a:cubicBezTo>
                  <a:pt x="5042" y="5482"/>
                  <a:pt x="6302" y="4222"/>
                  <a:pt x="7814" y="4127"/>
                </a:cubicBezTo>
                <a:lnTo>
                  <a:pt x="7814" y="4127"/>
                </a:lnTo>
                <a:lnTo>
                  <a:pt x="7751" y="4222"/>
                </a:lnTo>
                <a:cubicBezTo>
                  <a:pt x="7625" y="4348"/>
                  <a:pt x="7625" y="4568"/>
                  <a:pt x="7751" y="4694"/>
                </a:cubicBezTo>
                <a:cubicBezTo>
                  <a:pt x="7814" y="4757"/>
                  <a:pt x="7901" y="4789"/>
                  <a:pt x="7987" y="4789"/>
                </a:cubicBezTo>
                <a:cubicBezTo>
                  <a:pt x="8074" y="4789"/>
                  <a:pt x="8161" y="4757"/>
                  <a:pt x="8224" y="4694"/>
                </a:cubicBezTo>
                <a:lnTo>
                  <a:pt x="8885" y="4033"/>
                </a:lnTo>
                <a:cubicBezTo>
                  <a:pt x="8980" y="3938"/>
                  <a:pt x="9011" y="3875"/>
                  <a:pt x="9011" y="3781"/>
                </a:cubicBezTo>
                <a:cubicBezTo>
                  <a:pt x="9011" y="4537"/>
                  <a:pt x="9641" y="5167"/>
                  <a:pt x="10397" y="5167"/>
                </a:cubicBezTo>
                <a:cubicBezTo>
                  <a:pt x="10618" y="5167"/>
                  <a:pt x="10807" y="5136"/>
                  <a:pt x="11028" y="5010"/>
                </a:cubicBezTo>
                <a:cubicBezTo>
                  <a:pt x="11059" y="5293"/>
                  <a:pt x="11091" y="5545"/>
                  <a:pt x="11091" y="5829"/>
                </a:cubicBezTo>
                <a:cubicBezTo>
                  <a:pt x="11028" y="8696"/>
                  <a:pt x="8696" y="11027"/>
                  <a:pt x="5829" y="11027"/>
                </a:cubicBezTo>
                <a:cubicBezTo>
                  <a:pt x="2994" y="11027"/>
                  <a:pt x="694" y="8696"/>
                  <a:pt x="694" y="5829"/>
                </a:cubicBezTo>
                <a:cubicBezTo>
                  <a:pt x="694" y="2993"/>
                  <a:pt x="2994" y="725"/>
                  <a:pt x="5829" y="725"/>
                </a:cubicBezTo>
                <a:close/>
                <a:moveTo>
                  <a:pt x="5829" y="0"/>
                </a:moveTo>
                <a:cubicBezTo>
                  <a:pt x="2584" y="0"/>
                  <a:pt x="1" y="2615"/>
                  <a:pt x="1" y="5829"/>
                </a:cubicBezTo>
                <a:cubicBezTo>
                  <a:pt x="1" y="7404"/>
                  <a:pt x="599" y="8853"/>
                  <a:pt x="1702" y="9956"/>
                </a:cubicBezTo>
                <a:cubicBezTo>
                  <a:pt x="2773" y="11058"/>
                  <a:pt x="4254" y="11689"/>
                  <a:pt x="5829" y="11689"/>
                </a:cubicBezTo>
                <a:cubicBezTo>
                  <a:pt x="6617" y="11689"/>
                  <a:pt x="7341" y="11531"/>
                  <a:pt x="8098" y="11216"/>
                </a:cubicBezTo>
                <a:cubicBezTo>
                  <a:pt x="8822" y="10901"/>
                  <a:pt x="9452" y="10523"/>
                  <a:pt x="9956" y="9956"/>
                </a:cubicBezTo>
                <a:cubicBezTo>
                  <a:pt x="10492" y="9420"/>
                  <a:pt x="10901" y="8790"/>
                  <a:pt x="11217" y="8128"/>
                </a:cubicBezTo>
                <a:cubicBezTo>
                  <a:pt x="11532" y="7404"/>
                  <a:pt x="11689" y="6616"/>
                  <a:pt x="11689" y="5829"/>
                </a:cubicBezTo>
                <a:cubicBezTo>
                  <a:pt x="11689" y="5356"/>
                  <a:pt x="11658" y="4884"/>
                  <a:pt x="11532" y="4442"/>
                </a:cubicBezTo>
                <a:cubicBezTo>
                  <a:pt x="11595" y="4253"/>
                  <a:pt x="11689" y="4033"/>
                  <a:pt x="11689" y="3781"/>
                </a:cubicBezTo>
                <a:cubicBezTo>
                  <a:pt x="11689" y="3119"/>
                  <a:pt x="11217" y="2552"/>
                  <a:pt x="10586" y="2458"/>
                </a:cubicBezTo>
                <a:cubicBezTo>
                  <a:pt x="9484" y="945"/>
                  <a:pt x="7719" y="0"/>
                  <a:pt x="5829" y="0"/>
                </a:cubicBezTo>
                <a:close/>
              </a:path>
            </a:pathLst>
          </a:custGeom>
          <a:solidFill>
            <a:srgbClr val="FFC000"/>
          </a:solidFill>
          <a:ln>
            <a:solidFill>
              <a:schemeClr val="bg1"/>
            </a:solid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6" name="Google Shape;9803;p70">
            <a:extLst>
              <a:ext uri="{FF2B5EF4-FFF2-40B4-BE49-F238E27FC236}">
                <a16:creationId xmlns:a16="http://schemas.microsoft.com/office/drawing/2014/main" id="{15090184-6620-4AB9-8006-F11E08CA2E75}"/>
              </a:ext>
            </a:extLst>
          </p:cNvPr>
          <p:cNvSpPr/>
          <p:nvPr/>
        </p:nvSpPr>
        <p:spPr>
          <a:xfrm>
            <a:off x="1878852" y="3633014"/>
            <a:ext cx="128878" cy="93839"/>
          </a:xfrm>
          <a:custGeom>
            <a:avLst/>
            <a:gdLst/>
            <a:ahLst/>
            <a:cxnLst/>
            <a:rect l="l" t="t" r="r" b="b"/>
            <a:pathLst>
              <a:path w="2805" h="2021" extrusionOk="0">
                <a:moveTo>
                  <a:pt x="2473" y="0"/>
                </a:moveTo>
                <a:cubicBezTo>
                  <a:pt x="2377" y="0"/>
                  <a:pt x="2273" y="32"/>
                  <a:pt x="2206" y="99"/>
                </a:cubicBezTo>
                <a:lnTo>
                  <a:pt x="1072" y="1233"/>
                </a:lnTo>
                <a:lnTo>
                  <a:pt x="599" y="761"/>
                </a:lnTo>
                <a:cubicBezTo>
                  <a:pt x="536" y="713"/>
                  <a:pt x="449" y="690"/>
                  <a:pt x="363" y="690"/>
                </a:cubicBezTo>
                <a:cubicBezTo>
                  <a:pt x="276" y="690"/>
                  <a:pt x="189" y="713"/>
                  <a:pt x="126" y="761"/>
                </a:cubicBezTo>
                <a:cubicBezTo>
                  <a:pt x="0" y="887"/>
                  <a:pt x="0" y="1139"/>
                  <a:pt x="126" y="1233"/>
                </a:cubicBezTo>
                <a:lnTo>
                  <a:pt x="820" y="1958"/>
                </a:lnTo>
                <a:cubicBezTo>
                  <a:pt x="914" y="2021"/>
                  <a:pt x="977" y="2021"/>
                  <a:pt x="1072" y="2021"/>
                </a:cubicBezTo>
                <a:cubicBezTo>
                  <a:pt x="1135" y="2021"/>
                  <a:pt x="1261" y="1989"/>
                  <a:pt x="1292" y="1926"/>
                </a:cubicBezTo>
                <a:lnTo>
                  <a:pt x="2678" y="540"/>
                </a:lnTo>
                <a:cubicBezTo>
                  <a:pt x="2804" y="414"/>
                  <a:pt x="2804" y="162"/>
                  <a:pt x="2678" y="68"/>
                </a:cubicBezTo>
                <a:cubicBezTo>
                  <a:pt x="2634" y="24"/>
                  <a:pt x="2557" y="0"/>
                  <a:pt x="2473" y="0"/>
                </a:cubicBezTo>
                <a:close/>
              </a:path>
            </a:pathLst>
          </a:custGeom>
          <a:solidFill>
            <a:srgbClr val="FFC000"/>
          </a:solidFill>
          <a:ln>
            <a:solidFill>
              <a:schemeClr val="bg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9804;p70">
            <a:extLst>
              <a:ext uri="{FF2B5EF4-FFF2-40B4-BE49-F238E27FC236}">
                <a16:creationId xmlns:a16="http://schemas.microsoft.com/office/drawing/2014/main" id="{44DD73A2-4E7E-45AB-8B95-1D9862B400E3}"/>
              </a:ext>
            </a:extLst>
          </p:cNvPr>
          <p:cNvSpPr/>
          <p:nvPr/>
        </p:nvSpPr>
        <p:spPr>
          <a:xfrm>
            <a:off x="1878852" y="3536807"/>
            <a:ext cx="128878" cy="95000"/>
          </a:xfrm>
          <a:custGeom>
            <a:avLst/>
            <a:gdLst/>
            <a:ahLst/>
            <a:cxnLst/>
            <a:rect l="l" t="t" r="r" b="b"/>
            <a:pathLst>
              <a:path w="2805" h="2046" extrusionOk="0">
                <a:moveTo>
                  <a:pt x="2469" y="1"/>
                </a:moveTo>
                <a:cubicBezTo>
                  <a:pt x="2374" y="1"/>
                  <a:pt x="2272" y="40"/>
                  <a:pt x="2206" y="123"/>
                </a:cubicBezTo>
                <a:lnTo>
                  <a:pt x="1072" y="1257"/>
                </a:lnTo>
                <a:lnTo>
                  <a:pt x="599" y="785"/>
                </a:lnTo>
                <a:cubicBezTo>
                  <a:pt x="536" y="738"/>
                  <a:pt x="449" y="714"/>
                  <a:pt x="363" y="714"/>
                </a:cubicBezTo>
                <a:cubicBezTo>
                  <a:pt x="276" y="714"/>
                  <a:pt x="189" y="738"/>
                  <a:pt x="126" y="785"/>
                </a:cubicBezTo>
                <a:cubicBezTo>
                  <a:pt x="0" y="911"/>
                  <a:pt x="0" y="1163"/>
                  <a:pt x="126" y="1257"/>
                </a:cubicBezTo>
                <a:lnTo>
                  <a:pt x="820" y="1982"/>
                </a:lnTo>
                <a:cubicBezTo>
                  <a:pt x="914" y="2045"/>
                  <a:pt x="977" y="2045"/>
                  <a:pt x="1072" y="2045"/>
                </a:cubicBezTo>
                <a:cubicBezTo>
                  <a:pt x="1135" y="2045"/>
                  <a:pt x="1261" y="2014"/>
                  <a:pt x="1292" y="1951"/>
                </a:cubicBezTo>
                <a:lnTo>
                  <a:pt x="2678" y="564"/>
                </a:lnTo>
                <a:cubicBezTo>
                  <a:pt x="2804" y="438"/>
                  <a:pt x="2804" y="186"/>
                  <a:pt x="2678" y="92"/>
                </a:cubicBezTo>
                <a:cubicBezTo>
                  <a:pt x="2634" y="32"/>
                  <a:pt x="2554" y="1"/>
                  <a:pt x="2469" y="1"/>
                </a:cubicBezTo>
                <a:close/>
              </a:path>
            </a:pathLst>
          </a:custGeom>
          <a:solidFill>
            <a:srgbClr val="FFC000"/>
          </a:solidFill>
          <a:ln>
            <a:solidFill>
              <a:schemeClr val="bg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9805;p70">
            <a:extLst>
              <a:ext uri="{FF2B5EF4-FFF2-40B4-BE49-F238E27FC236}">
                <a16:creationId xmlns:a16="http://schemas.microsoft.com/office/drawing/2014/main" id="{91979A9C-5FD6-4E96-944C-D28D6D956B32}"/>
              </a:ext>
            </a:extLst>
          </p:cNvPr>
          <p:cNvSpPr/>
          <p:nvPr/>
        </p:nvSpPr>
        <p:spPr>
          <a:xfrm>
            <a:off x="1878852" y="3440275"/>
            <a:ext cx="128878" cy="94953"/>
          </a:xfrm>
          <a:custGeom>
            <a:avLst/>
            <a:gdLst/>
            <a:ahLst/>
            <a:cxnLst/>
            <a:rect l="l" t="t" r="r" b="b"/>
            <a:pathLst>
              <a:path w="2805" h="2045" extrusionOk="0">
                <a:moveTo>
                  <a:pt x="2469" y="1"/>
                </a:moveTo>
                <a:cubicBezTo>
                  <a:pt x="2374" y="1"/>
                  <a:pt x="2272" y="40"/>
                  <a:pt x="2206" y="123"/>
                </a:cubicBezTo>
                <a:lnTo>
                  <a:pt x="1072" y="1257"/>
                </a:lnTo>
                <a:lnTo>
                  <a:pt x="599" y="785"/>
                </a:lnTo>
                <a:cubicBezTo>
                  <a:pt x="536" y="722"/>
                  <a:pt x="449" y="690"/>
                  <a:pt x="363" y="690"/>
                </a:cubicBezTo>
                <a:cubicBezTo>
                  <a:pt x="276" y="690"/>
                  <a:pt x="189" y="722"/>
                  <a:pt x="126" y="785"/>
                </a:cubicBezTo>
                <a:cubicBezTo>
                  <a:pt x="0" y="911"/>
                  <a:pt x="0" y="1131"/>
                  <a:pt x="126" y="1257"/>
                </a:cubicBezTo>
                <a:lnTo>
                  <a:pt x="820" y="1982"/>
                </a:lnTo>
                <a:cubicBezTo>
                  <a:pt x="914" y="2045"/>
                  <a:pt x="977" y="2045"/>
                  <a:pt x="1072" y="2045"/>
                </a:cubicBezTo>
                <a:cubicBezTo>
                  <a:pt x="1135" y="2045"/>
                  <a:pt x="1261" y="2013"/>
                  <a:pt x="1292" y="1919"/>
                </a:cubicBezTo>
                <a:lnTo>
                  <a:pt x="2678" y="532"/>
                </a:lnTo>
                <a:cubicBezTo>
                  <a:pt x="2804" y="438"/>
                  <a:pt x="2804" y="186"/>
                  <a:pt x="2678" y="91"/>
                </a:cubicBezTo>
                <a:cubicBezTo>
                  <a:pt x="2634" y="32"/>
                  <a:pt x="2554" y="1"/>
                  <a:pt x="2469" y="1"/>
                </a:cubicBezTo>
                <a:close/>
              </a:path>
            </a:pathLst>
          </a:custGeom>
          <a:solidFill>
            <a:srgbClr val="FFC000"/>
          </a:solidFill>
          <a:ln>
            <a:solidFill>
              <a:schemeClr val="bg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9806;p70">
            <a:extLst>
              <a:ext uri="{FF2B5EF4-FFF2-40B4-BE49-F238E27FC236}">
                <a16:creationId xmlns:a16="http://schemas.microsoft.com/office/drawing/2014/main" id="{DA24CA53-0041-4B50-B53F-639BE976B4BF}"/>
              </a:ext>
            </a:extLst>
          </p:cNvPr>
          <p:cNvSpPr/>
          <p:nvPr/>
        </p:nvSpPr>
        <p:spPr>
          <a:xfrm>
            <a:off x="1783330" y="3309894"/>
            <a:ext cx="548640" cy="548640"/>
          </a:xfrm>
          <a:custGeom>
            <a:avLst/>
            <a:gdLst/>
            <a:ahLst/>
            <a:cxnLst/>
            <a:rect l="l" t="t" r="r" b="b"/>
            <a:pathLst>
              <a:path w="11941" h="11816" extrusionOk="0">
                <a:moveTo>
                  <a:pt x="6963" y="1198"/>
                </a:moveTo>
                <a:lnTo>
                  <a:pt x="7876" y="2143"/>
                </a:lnTo>
                <a:lnTo>
                  <a:pt x="6963" y="2143"/>
                </a:lnTo>
                <a:lnTo>
                  <a:pt x="6963" y="1198"/>
                </a:lnTo>
                <a:close/>
                <a:moveTo>
                  <a:pt x="10286" y="3498"/>
                </a:moveTo>
                <a:cubicBezTo>
                  <a:pt x="10373" y="3498"/>
                  <a:pt x="10460" y="3530"/>
                  <a:pt x="10523" y="3593"/>
                </a:cubicBezTo>
                <a:lnTo>
                  <a:pt x="10995" y="4065"/>
                </a:lnTo>
                <a:cubicBezTo>
                  <a:pt x="11184" y="4223"/>
                  <a:pt x="11184" y="4475"/>
                  <a:pt x="11027" y="4569"/>
                </a:cubicBezTo>
                <a:lnTo>
                  <a:pt x="10806" y="4821"/>
                </a:lnTo>
                <a:lnTo>
                  <a:pt x="9798" y="3845"/>
                </a:lnTo>
                <a:lnTo>
                  <a:pt x="10050" y="3593"/>
                </a:lnTo>
                <a:cubicBezTo>
                  <a:pt x="10113" y="3530"/>
                  <a:pt x="10200" y="3498"/>
                  <a:pt x="10286" y="3498"/>
                </a:cubicBezTo>
                <a:close/>
                <a:moveTo>
                  <a:pt x="9294" y="4349"/>
                </a:moveTo>
                <a:lnTo>
                  <a:pt x="10271" y="5325"/>
                </a:lnTo>
                <a:lnTo>
                  <a:pt x="7845" y="7783"/>
                </a:lnTo>
                <a:lnTo>
                  <a:pt x="6868" y="6774"/>
                </a:lnTo>
                <a:lnTo>
                  <a:pt x="9294" y="4349"/>
                </a:lnTo>
                <a:close/>
                <a:moveTo>
                  <a:pt x="6585" y="7499"/>
                </a:moveTo>
                <a:lnTo>
                  <a:pt x="7183" y="8098"/>
                </a:lnTo>
                <a:lnTo>
                  <a:pt x="6427" y="8255"/>
                </a:lnTo>
                <a:lnTo>
                  <a:pt x="6585" y="7499"/>
                </a:lnTo>
                <a:close/>
                <a:moveTo>
                  <a:pt x="6994" y="10398"/>
                </a:moveTo>
                <a:lnTo>
                  <a:pt x="6994" y="10776"/>
                </a:lnTo>
                <a:cubicBezTo>
                  <a:pt x="6994" y="10870"/>
                  <a:pt x="7057" y="10996"/>
                  <a:pt x="7089" y="11122"/>
                </a:cubicBezTo>
                <a:lnTo>
                  <a:pt x="1071" y="11122"/>
                </a:lnTo>
                <a:cubicBezTo>
                  <a:pt x="882" y="11122"/>
                  <a:pt x="693" y="10965"/>
                  <a:pt x="693" y="10776"/>
                </a:cubicBezTo>
                <a:lnTo>
                  <a:pt x="693" y="10398"/>
                </a:lnTo>
                <a:close/>
                <a:moveTo>
                  <a:pt x="6270" y="663"/>
                </a:moveTo>
                <a:lnTo>
                  <a:pt x="6270" y="2458"/>
                </a:lnTo>
                <a:cubicBezTo>
                  <a:pt x="6270" y="2647"/>
                  <a:pt x="6427" y="2805"/>
                  <a:pt x="6616" y="2805"/>
                </a:cubicBezTo>
                <a:lnTo>
                  <a:pt x="8349" y="2805"/>
                </a:lnTo>
                <a:lnTo>
                  <a:pt x="8349" y="4286"/>
                </a:lnTo>
                <a:lnTo>
                  <a:pt x="6112" y="6554"/>
                </a:lnTo>
                <a:cubicBezTo>
                  <a:pt x="6081" y="6585"/>
                  <a:pt x="6018" y="6680"/>
                  <a:pt x="6018" y="6711"/>
                </a:cubicBezTo>
                <a:lnTo>
                  <a:pt x="5608" y="8633"/>
                </a:lnTo>
                <a:cubicBezTo>
                  <a:pt x="5545" y="8759"/>
                  <a:pt x="5608" y="8885"/>
                  <a:pt x="5671" y="8948"/>
                </a:cubicBezTo>
                <a:cubicBezTo>
                  <a:pt x="5742" y="9019"/>
                  <a:pt x="5813" y="9055"/>
                  <a:pt x="5897" y="9055"/>
                </a:cubicBezTo>
                <a:cubicBezTo>
                  <a:pt x="5925" y="9055"/>
                  <a:pt x="5955" y="9051"/>
                  <a:pt x="5986" y="9043"/>
                </a:cubicBezTo>
                <a:lnTo>
                  <a:pt x="7908" y="8602"/>
                </a:lnTo>
                <a:cubicBezTo>
                  <a:pt x="8002" y="8602"/>
                  <a:pt x="8034" y="8570"/>
                  <a:pt x="8065" y="8507"/>
                </a:cubicBezTo>
                <a:lnTo>
                  <a:pt x="8349" y="8255"/>
                </a:lnTo>
                <a:lnTo>
                  <a:pt x="8349" y="10807"/>
                </a:lnTo>
                <a:lnTo>
                  <a:pt x="8380" y="10807"/>
                </a:lnTo>
                <a:cubicBezTo>
                  <a:pt x="8380" y="10996"/>
                  <a:pt x="8223" y="11154"/>
                  <a:pt x="8034" y="11154"/>
                </a:cubicBezTo>
                <a:cubicBezTo>
                  <a:pt x="7845" y="11154"/>
                  <a:pt x="7687" y="10996"/>
                  <a:pt x="7687" y="10807"/>
                </a:cubicBezTo>
                <a:lnTo>
                  <a:pt x="7687" y="10083"/>
                </a:lnTo>
                <a:cubicBezTo>
                  <a:pt x="7687" y="9893"/>
                  <a:pt x="7530" y="9736"/>
                  <a:pt x="7309" y="9736"/>
                </a:cubicBezTo>
                <a:lnTo>
                  <a:pt x="1386" y="9736"/>
                </a:lnTo>
                <a:lnTo>
                  <a:pt x="1386" y="663"/>
                </a:lnTo>
                <a:close/>
                <a:moveTo>
                  <a:pt x="1071" y="1"/>
                </a:moveTo>
                <a:cubicBezTo>
                  <a:pt x="882" y="1"/>
                  <a:pt x="693" y="158"/>
                  <a:pt x="693" y="379"/>
                </a:cubicBezTo>
                <a:lnTo>
                  <a:pt x="693" y="9736"/>
                </a:lnTo>
                <a:lnTo>
                  <a:pt x="347" y="9736"/>
                </a:lnTo>
                <a:cubicBezTo>
                  <a:pt x="158" y="9736"/>
                  <a:pt x="0" y="9893"/>
                  <a:pt x="0" y="10083"/>
                </a:cubicBezTo>
                <a:lnTo>
                  <a:pt x="0" y="10807"/>
                </a:lnTo>
                <a:cubicBezTo>
                  <a:pt x="0" y="11406"/>
                  <a:pt x="473" y="11815"/>
                  <a:pt x="1008" y="11815"/>
                </a:cubicBezTo>
                <a:lnTo>
                  <a:pt x="8002" y="11815"/>
                </a:lnTo>
                <a:cubicBezTo>
                  <a:pt x="8569" y="11815"/>
                  <a:pt x="9011" y="11343"/>
                  <a:pt x="9011" y="10807"/>
                </a:cubicBezTo>
                <a:lnTo>
                  <a:pt x="9011" y="7562"/>
                </a:lnTo>
                <a:lnTo>
                  <a:pt x="11499" y="5105"/>
                </a:lnTo>
                <a:cubicBezTo>
                  <a:pt x="11940" y="4664"/>
                  <a:pt x="11940" y="4034"/>
                  <a:pt x="11531" y="3593"/>
                </a:cubicBezTo>
                <a:lnTo>
                  <a:pt x="11058" y="3120"/>
                </a:lnTo>
                <a:cubicBezTo>
                  <a:pt x="10869" y="2931"/>
                  <a:pt x="10609" y="2836"/>
                  <a:pt x="10346" y="2836"/>
                </a:cubicBezTo>
                <a:cubicBezTo>
                  <a:pt x="10082" y="2836"/>
                  <a:pt x="9814" y="2931"/>
                  <a:pt x="9609" y="3120"/>
                </a:cubicBezTo>
                <a:lnTo>
                  <a:pt x="9105" y="3624"/>
                </a:lnTo>
                <a:lnTo>
                  <a:pt x="9105" y="2490"/>
                </a:lnTo>
                <a:cubicBezTo>
                  <a:pt x="9105" y="2427"/>
                  <a:pt x="9074" y="2332"/>
                  <a:pt x="8979" y="2269"/>
                </a:cubicBezTo>
                <a:lnTo>
                  <a:pt x="6900" y="127"/>
                </a:lnTo>
                <a:cubicBezTo>
                  <a:pt x="6805" y="64"/>
                  <a:pt x="6742" y="1"/>
                  <a:pt x="6648" y="1"/>
                </a:cubicBezTo>
                <a:close/>
              </a:path>
            </a:pathLst>
          </a:custGeom>
          <a:solidFill>
            <a:srgbClr val="FFC000"/>
          </a:solidFill>
          <a:ln>
            <a:solidFill>
              <a:schemeClr val="bg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43544599"/>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93C34D93-BCBF-47FD-B448-D01AE8754DA4}"/>
              </a:ext>
            </a:extLst>
          </p:cNvPr>
          <p:cNvSpPr>
            <a:spLocks noGrp="1"/>
          </p:cNvSpPr>
          <p:nvPr>
            <p:ph type="ctrTitle"/>
          </p:nvPr>
        </p:nvSpPr>
        <p:spPr/>
        <p:txBody>
          <a:bodyPr/>
          <a:lstStyle/>
          <a:p>
            <a:r>
              <a:rPr lang="en" dirty="0"/>
              <a:t>Introduction</a:t>
            </a:r>
            <a:endParaRPr lang="en-GB" dirty="0"/>
          </a:p>
        </p:txBody>
      </p:sp>
      <p:grpSp>
        <p:nvGrpSpPr>
          <p:cNvPr id="20" name="Group 19">
            <a:extLst>
              <a:ext uri="{FF2B5EF4-FFF2-40B4-BE49-F238E27FC236}">
                <a16:creationId xmlns:a16="http://schemas.microsoft.com/office/drawing/2014/main" id="{414EB75B-E94F-487E-8261-77A731C3C0F2}"/>
              </a:ext>
            </a:extLst>
          </p:cNvPr>
          <p:cNvGrpSpPr/>
          <p:nvPr/>
        </p:nvGrpSpPr>
        <p:grpSpPr>
          <a:xfrm>
            <a:off x="6532365" y="2062356"/>
            <a:ext cx="2219318" cy="2124938"/>
            <a:chOff x="9490082" y="3128238"/>
            <a:chExt cx="914400" cy="914400"/>
          </a:xfrm>
        </p:grpSpPr>
        <p:sp>
          <p:nvSpPr>
            <p:cNvPr id="17" name="Oval 16">
              <a:extLst>
                <a:ext uri="{FF2B5EF4-FFF2-40B4-BE49-F238E27FC236}">
                  <a16:creationId xmlns:a16="http://schemas.microsoft.com/office/drawing/2014/main" id="{3CD5C0D2-D0E3-42DB-8C80-84AD33B90DC7}"/>
                </a:ext>
              </a:extLst>
            </p:cNvPr>
            <p:cNvSpPr/>
            <p:nvPr/>
          </p:nvSpPr>
          <p:spPr>
            <a:xfrm>
              <a:off x="9490082" y="3128238"/>
              <a:ext cx="914400" cy="914400"/>
            </a:xfrm>
            <a:prstGeom prst="ellipse">
              <a:avLst/>
            </a:prstGeom>
            <a:solidFill>
              <a:srgbClr val="FFC00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a:extLst>
                <a:ext uri="{FF2B5EF4-FFF2-40B4-BE49-F238E27FC236}">
                  <a16:creationId xmlns:a16="http://schemas.microsoft.com/office/drawing/2014/main" id="{62BDF6D1-C388-4F68-B993-151235508B3D}"/>
                </a:ext>
              </a:extLst>
            </p:cNvPr>
            <p:cNvSpPr>
              <a:spLocks noEditPoints="1"/>
            </p:cNvSpPr>
            <p:nvPr/>
          </p:nvSpPr>
          <p:spPr bwMode="auto">
            <a:xfrm>
              <a:off x="9672962" y="3357363"/>
              <a:ext cx="548640" cy="457200"/>
            </a:xfrm>
            <a:custGeom>
              <a:avLst/>
              <a:gdLst>
                <a:gd name="T0" fmla="*/ 2182 w 2873"/>
                <a:gd name="T1" fmla="*/ 1893 h 2679"/>
                <a:gd name="T2" fmla="*/ 1872 w 2873"/>
                <a:gd name="T3" fmla="*/ 1723 h 2679"/>
                <a:gd name="T4" fmla="*/ 2032 w 2873"/>
                <a:gd name="T5" fmla="*/ 1598 h 2679"/>
                <a:gd name="T6" fmla="*/ 2279 w 2873"/>
                <a:gd name="T7" fmla="*/ 1002 h 2679"/>
                <a:gd name="T8" fmla="*/ 2279 w 2873"/>
                <a:gd name="T9" fmla="*/ 993 h 2679"/>
                <a:gd name="T10" fmla="*/ 2356 w 2873"/>
                <a:gd name="T11" fmla="*/ 852 h 2679"/>
                <a:gd name="T12" fmla="*/ 2356 w 2873"/>
                <a:gd name="T13" fmla="*/ 556 h 2679"/>
                <a:gd name="T14" fmla="*/ 2873 w 2873"/>
                <a:gd name="T15" fmla="*/ 409 h 2679"/>
                <a:gd name="T16" fmla="*/ 1436 w 2873"/>
                <a:gd name="T17" fmla="*/ 0 h 2679"/>
                <a:gd name="T18" fmla="*/ 0 w 2873"/>
                <a:gd name="T19" fmla="*/ 409 h 2679"/>
                <a:gd name="T20" fmla="*/ 207 w 2873"/>
                <a:gd name="T21" fmla="*/ 467 h 2679"/>
                <a:gd name="T22" fmla="*/ 207 w 2873"/>
                <a:gd name="T23" fmla="*/ 468 h 2679"/>
                <a:gd name="T24" fmla="*/ 207 w 2873"/>
                <a:gd name="T25" fmla="*/ 1130 h 2679"/>
                <a:gd name="T26" fmla="*/ 308 w 2873"/>
                <a:gd name="T27" fmla="*/ 1232 h 2679"/>
                <a:gd name="T28" fmla="*/ 410 w 2873"/>
                <a:gd name="T29" fmla="*/ 1130 h 2679"/>
                <a:gd name="T30" fmla="*/ 410 w 2873"/>
                <a:gd name="T31" fmla="*/ 525 h 2679"/>
                <a:gd name="T32" fmla="*/ 517 w 2873"/>
                <a:gd name="T33" fmla="*/ 556 h 2679"/>
                <a:gd name="T34" fmla="*/ 517 w 2873"/>
                <a:gd name="T35" fmla="*/ 852 h 2679"/>
                <a:gd name="T36" fmla="*/ 594 w 2873"/>
                <a:gd name="T37" fmla="*/ 993 h 2679"/>
                <a:gd name="T38" fmla="*/ 594 w 2873"/>
                <a:gd name="T39" fmla="*/ 1002 h 2679"/>
                <a:gd name="T40" fmla="*/ 840 w 2873"/>
                <a:gd name="T41" fmla="*/ 1598 h 2679"/>
                <a:gd name="T42" fmla="*/ 999 w 2873"/>
                <a:gd name="T43" fmla="*/ 1722 h 2679"/>
                <a:gd name="T44" fmla="*/ 687 w 2873"/>
                <a:gd name="T45" fmla="*/ 1893 h 2679"/>
                <a:gd name="T46" fmla="*/ 217 w 2873"/>
                <a:gd name="T47" fmla="*/ 2530 h 2679"/>
                <a:gd name="T48" fmla="*/ 277 w 2873"/>
                <a:gd name="T49" fmla="*/ 2660 h 2679"/>
                <a:gd name="T50" fmla="*/ 407 w 2873"/>
                <a:gd name="T51" fmla="*/ 2599 h 2679"/>
                <a:gd name="T52" fmla="*/ 808 w 2873"/>
                <a:gd name="T53" fmla="*/ 2056 h 2679"/>
                <a:gd name="T54" fmla="*/ 1435 w 2873"/>
                <a:gd name="T55" fmla="*/ 1846 h 2679"/>
                <a:gd name="T56" fmla="*/ 2061 w 2873"/>
                <a:gd name="T57" fmla="*/ 2056 h 2679"/>
                <a:gd name="T58" fmla="*/ 2462 w 2873"/>
                <a:gd name="T59" fmla="*/ 2599 h 2679"/>
                <a:gd name="T60" fmla="*/ 2557 w 2873"/>
                <a:gd name="T61" fmla="*/ 2666 h 2679"/>
                <a:gd name="T62" fmla="*/ 2592 w 2873"/>
                <a:gd name="T63" fmla="*/ 2660 h 2679"/>
                <a:gd name="T64" fmla="*/ 2652 w 2873"/>
                <a:gd name="T65" fmla="*/ 2530 h 2679"/>
                <a:gd name="T66" fmla="*/ 2182 w 2873"/>
                <a:gd name="T67" fmla="*/ 1893 h 2679"/>
                <a:gd name="T68" fmla="*/ 1436 w 2873"/>
                <a:gd name="T69" fmla="*/ 953 h 2679"/>
                <a:gd name="T70" fmla="*/ 1308 w 2873"/>
                <a:gd name="T71" fmla="*/ 950 h 2679"/>
                <a:gd name="T72" fmla="*/ 749 w 2873"/>
                <a:gd name="T73" fmla="*/ 799 h 2679"/>
                <a:gd name="T74" fmla="*/ 720 w 2873"/>
                <a:gd name="T75" fmla="*/ 789 h 2679"/>
                <a:gd name="T76" fmla="*/ 720 w 2873"/>
                <a:gd name="T77" fmla="*/ 650 h 2679"/>
                <a:gd name="T78" fmla="*/ 1409 w 2873"/>
                <a:gd name="T79" fmla="*/ 843 h 2679"/>
                <a:gd name="T80" fmla="*/ 1464 w 2873"/>
                <a:gd name="T81" fmla="*/ 843 h 2679"/>
                <a:gd name="T82" fmla="*/ 2153 w 2873"/>
                <a:gd name="T83" fmla="*/ 650 h 2679"/>
                <a:gd name="T84" fmla="*/ 2153 w 2873"/>
                <a:gd name="T85" fmla="*/ 789 h 2679"/>
                <a:gd name="T86" fmla="*/ 2124 w 2873"/>
                <a:gd name="T87" fmla="*/ 799 h 2679"/>
                <a:gd name="T88" fmla="*/ 1564 w 2873"/>
                <a:gd name="T89" fmla="*/ 950 h 2679"/>
                <a:gd name="T90" fmla="*/ 1436 w 2873"/>
                <a:gd name="T91" fmla="*/ 953 h 2679"/>
                <a:gd name="T92" fmla="*/ 1436 w 2873"/>
                <a:gd name="T93" fmla="*/ 211 h 2679"/>
                <a:gd name="T94" fmla="*/ 2131 w 2873"/>
                <a:gd name="T95" fmla="*/ 409 h 2679"/>
                <a:gd name="T96" fmla="*/ 1436 w 2873"/>
                <a:gd name="T97" fmla="*/ 606 h 2679"/>
                <a:gd name="T98" fmla="*/ 742 w 2873"/>
                <a:gd name="T99" fmla="*/ 409 h 2679"/>
                <a:gd name="T100" fmla="*/ 1436 w 2873"/>
                <a:gd name="T101" fmla="*/ 211 h 2679"/>
                <a:gd name="T102" fmla="*/ 802 w 2873"/>
                <a:gd name="T103" fmla="*/ 1085 h 2679"/>
                <a:gd name="T104" fmla="*/ 1288 w 2873"/>
                <a:gd name="T105" fmla="*/ 1152 h 2679"/>
                <a:gd name="T106" fmla="*/ 1436 w 2873"/>
                <a:gd name="T107" fmla="*/ 1159 h 2679"/>
                <a:gd name="T108" fmla="*/ 1584 w 2873"/>
                <a:gd name="T109" fmla="*/ 1152 h 2679"/>
                <a:gd name="T110" fmla="*/ 2071 w 2873"/>
                <a:gd name="T111" fmla="*/ 1085 h 2679"/>
                <a:gd name="T112" fmla="*/ 1436 w 2873"/>
                <a:gd name="T113" fmla="*/ 1641 h 2679"/>
                <a:gd name="T114" fmla="*/ 802 w 2873"/>
                <a:gd name="T115" fmla="*/ 1085 h 2679"/>
                <a:gd name="T116" fmla="*/ 802 w 2873"/>
                <a:gd name="T117" fmla="*/ 1085 h 2679"/>
                <a:gd name="T118" fmla="*/ 802 w 2873"/>
                <a:gd name="T119" fmla="*/ 1085 h 26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873" h="2679">
                  <a:moveTo>
                    <a:pt x="2182" y="1893"/>
                  </a:moveTo>
                  <a:cubicBezTo>
                    <a:pt x="2086" y="1821"/>
                    <a:pt x="1982" y="1764"/>
                    <a:pt x="1872" y="1723"/>
                  </a:cubicBezTo>
                  <a:cubicBezTo>
                    <a:pt x="1930" y="1688"/>
                    <a:pt x="1984" y="1646"/>
                    <a:pt x="2032" y="1598"/>
                  </a:cubicBezTo>
                  <a:cubicBezTo>
                    <a:pt x="2191" y="1438"/>
                    <a:pt x="2279" y="1227"/>
                    <a:pt x="2279" y="1002"/>
                  </a:cubicBezTo>
                  <a:cubicBezTo>
                    <a:pt x="2279" y="999"/>
                    <a:pt x="2279" y="996"/>
                    <a:pt x="2279" y="993"/>
                  </a:cubicBezTo>
                  <a:cubicBezTo>
                    <a:pt x="2321" y="959"/>
                    <a:pt x="2356" y="913"/>
                    <a:pt x="2356" y="852"/>
                  </a:cubicBezTo>
                  <a:cubicBezTo>
                    <a:pt x="2356" y="556"/>
                    <a:pt x="2356" y="556"/>
                    <a:pt x="2356" y="556"/>
                  </a:cubicBezTo>
                  <a:cubicBezTo>
                    <a:pt x="2873" y="409"/>
                    <a:pt x="2873" y="409"/>
                    <a:pt x="2873" y="409"/>
                  </a:cubicBezTo>
                  <a:cubicBezTo>
                    <a:pt x="1436" y="0"/>
                    <a:pt x="1436" y="0"/>
                    <a:pt x="1436" y="0"/>
                  </a:cubicBezTo>
                  <a:cubicBezTo>
                    <a:pt x="0" y="409"/>
                    <a:pt x="0" y="409"/>
                    <a:pt x="0" y="409"/>
                  </a:cubicBezTo>
                  <a:cubicBezTo>
                    <a:pt x="207" y="467"/>
                    <a:pt x="207" y="467"/>
                    <a:pt x="207" y="467"/>
                  </a:cubicBezTo>
                  <a:cubicBezTo>
                    <a:pt x="207" y="468"/>
                    <a:pt x="207" y="468"/>
                    <a:pt x="207" y="468"/>
                  </a:cubicBezTo>
                  <a:cubicBezTo>
                    <a:pt x="207" y="1130"/>
                    <a:pt x="207" y="1130"/>
                    <a:pt x="207" y="1130"/>
                  </a:cubicBezTo>
                  <a:cubicBezTo>
                    <a:pt x="207" y="1186"/>
                    <a:pt x="252" y="1232"/>
                    <a:pt x="308" y="1232"/>
                  </a:cubicBezTo>
                  <a:cubicBezTo>
                    <a:pt x="364" y="1232"/>
                    <a:pt x="410" y="1186"/>
                    <a:pt x="410" y="1130"/>
                  </a:cubicBezTo>
                  <a:cubicBezTo>
                    <a:pt x="410" y="525"/>
                    <a:pt x="410" y="525"/>
                    <a:pt x="410" y="525"/>
                  </a:cubicBezTo>
                  <a:cubicBezTo>
                    <a:pt x="517" y="556"/>
                    <a:pt x="517" y="556"/>
                    <a:pt x="517" y="556"/>
                  </a:cubicBezTo>
                  <a:cubicBezTo>
                    <a:pt x="517" y="852"/>
                    <a:pt x="517" y="852"/>
                    <a:pt x="517" y="852"/>
                  </a:cubicBezTo>
                  <a:cubicBezTo>
                    <a:pt x="517" y="913"/>
                    <a:pt x="552" y="959"/>
                    <a:pt x="594" y="993"/>
                  </a:cubicBezTo>
                  <a:cubicBezTo>
                    <a:pt x="594" y="996"/>
                    <a:pt x="594" y="999"/>
                    <a:pt x="594" y="1002"/>
                  </a:cubicBezTo>
                  <a:cubicBezTo>
                    <a:pt x="594" y="1227"/>
                    <a:pt x="681" y="1438"/>
                    <a:pt x="840" y="1598"/>
                  </a:cubicBezTo>
                  <a:cubicBezTo>
                    <a:pt x="889" y="1646"/>
                    <a:pt x="942" y="1688"/>
                    <a:pt x="999" y="1722"/>
                  </a:cubicBezTo>
                  <a:cubicBezTo>
                    <a:pt x="889" y="1764"/>
                    <a:pt x="784" y="1821"/>
                    <a:pt x="687" y="1893"/>
                  </a:cubicBezTo>
                  <a:cubicBezTo>
                    <a:pt x="473" y="2052"/>
                    <a:pt x="311" y="2272"/>
                    <a:pt x="217" y="2530"/>
                  </a:cubicBezTo>
                  <a:cubicBezTo>
                    <a:pt x="197" y="2582"/>
                    <a:pt x="225" y="2641"/>
                    <a:pt x="277" y="2660"/>
                  </a:cubicBezTo>
                  <a:cubicBezTo>
                    <a:pt x="330" y="2679"/>
                    <a:pt x="388" y="2652"/>
                    <a:pt x="407" y="2599"/>
                  </a:cubicBezTo>
                  <a:cubicBezTo>
                    <a:pt x="488" y="2379"/>
                    <a:pt x="626" y="2191"/>
                    <a:pt x="808" y="2056"/>
                  </a:cubicBezTo>
                  <a:cubicBezTo>
                    <a:pt x="992" y="1919"/>
                    <a:pt x="1209" y="1846"/>
                    <a:pt x="1435" y="1846"/>
                  </a:cubicBezTo>
                  <a:cubicBezTo>
                    <a:pt x="1660" y="1846"/>
                    <a:pt x="1877" y="1919"/>
                    <a:pt x="2061" y="2056"/>
                  </a:cubicBezTo>
                  <a:cubicBezTo>
                    <a:pt x="2243" y="2191"/>
                    <a:pt x="2381" y="2379"/>
                    <a:pt x="2462" y="2599"/>
                  </a:cubicBezTo>
                  <a:cubicBezTo>
                    <a:pt x="2477" y="2640"/>
                    <a:pt x="2516" y="2666"/>
                    <a:pt x="2557" y="2666"/>
                  </a:cubicBezTo>
                  <a:cubicBezTo>
                    <a:pt x="2569" y="2666"/>
                    <a:pt x="2580" y="2664"/>
                    <a:pt x="2592" y="2660"/>
                  </a:cubicBezTo>
                  <a:cubicBezTo>
                    <a:pt x="2644" y="2641"/>
                    <a:pt x="2672" y="2582"/>
                    <a:pt x="2652" y="2530"/>
                  </a:cubicBezTo>
                  <a:cubicBezTo>
                    <a:pt x="2559" y="2272"/>
                    <a:pt x="2396" y="2052"/>
                    <a:pt x="2182" y="1893"/>
                  </a:cubicBezTo>
                  <a:close/>
                  <a:moveTo>
                    <a:pt x="1436" y="953"/>
                  </a:moveTo>
                  <a:cubicBezTo>
                    <a:pt x="1392" y="953"/>
                    <a:pt x="1349" y="952"/>
                    <a:pt x="1308" y="950"/>
                  </a:cubicBezTo>
                  <a:cubicBezTo>
                    <a:pt x="1083" y="930"/>
                    <a:pt x="878" y="863"/>
                    <a:pt x="749" y="799"/>
                  </a:cubicBezTo>
                  <a:cubicBezTo>
                    <a:pt x="740" y="794"/>
                    <a:pt x="730" y="791"/>
                    <a:pt x="720" y="789"/>
                  </a:cubicBezTo>
                  <a:cubicBezTo>
                    <a:pt x="720" y="650"/>
                    <a:pt x="720" y="650"/>
                    <a:pt x="720" y="650"/>
                  </a:cubicBezTo>
                  <a:cubicBezTo>
                    <a:pt x="1409" y="843"/>
                    <a:pt x="1409" y="843"/>
                    <a:pt x="1409" y="843"/>
                  </a:cubicBezTo>
                  <a:cubicBezTo>
                    <a:pt x="1427" y="848"/>
                    <a:pt x="1446" y="848"/>
                    <a:pt x="1464" y="843"/>
                  </a:cubicBezTo>
                  <a:cubicBezTo>
                    <a:pt x="2153" y="650"/>
                    <a:pt x="2153" y="650"/>
                    <a:pt x="2153" y="650"/>
                  </a:cubicBezTo>
                  <a:cubicBezTo>
                    <a:pt x="2153" y="789"/>
                    <a:pt x="2153" y="789"/>
                    <a:pt x="2153" y="789"/>
                  </a:cubicBezTo>
                  <a:cubicBezTo>
                    <a:pt x="2143" y="791"/>
                    <a:pt x="2133" y="794"/>
                    <a:pt x="2124" y="799"/>
                  </a:cubicBezTo>
                  <a:cubicBezTo>
                    <a:pt x="1995" y="863"/>
                    <a:pt x="1789" y="930"/>
                    <a:pt x="1564" y="950"/>
                  </a:cubicBezTo>
                  <a:cubicBezTo>
                    <a:pt x="1524" y="952"/>
                    <a:pt x="1481" y="953"/>
                    <a:pt x="1436" y="953"/>
                  </a:cubicBezTo>
                  <a:close/>
                  <a:moveTo>
                    <a:pt x="1436" y="211"/>
                  </a:moveTo>
                  <a:cubicBezTo>
                    <a:pt x="2131" y="409"/>
                    <a:pt x="2131" y="409"/>
                    <a:pt x="2131" y="409"/>
                  </a:cubicBezTo>
                  <a:cubicBezTo>
                    <a:pt x="1436" y="606"/>
                    <a:pt x="1436" y="606"/>
                    <a:pt x="1436" y="606"/>
                  </a:cubicBezTo>
                  <a:cubicBezTo>
                    <a:pt x="742" y="409"/>
                    <a:pt x="742" y="409"/>
                    <a:pt x="742" y="409"/>
                  </a:cubicBezTo>
                  <a:cubicBezTo>
                    <a:pt x="1436" y="211"/>
                    <a:pt x="1436" y="211"/>
                    <a:pt x="1436" y="211"/>
                  </a:cubicBezTo>
                  <a:close/>
                  <a:moveTo>
                    <a:pt x="802" y="1085"/>
                  </a:moveTo>
                  <a:cubicBezTo>
                    <a:pt x="932" y="1120"/>
                    <a:pt x="1102" y="1144"/>
                    <a:pt x="1288" y="1152"/>
                  </a:cubicBezTo>
                  <a:cubicBezTo>
                    <a:pt x="1336" y="1156"/>
                    <a:pt x="1385" y="1159"/>
                    <a:pt x="1436" y="1159"/>
                  </a:cubicBezTo>
                  <a:cubicBezTo>
                    <a:pt x="1487" y="1159"/>
                    <a:pt x="1537" y="1156"/>
                    <a:pt x="1584" y="1152"/>
                  </a:cubicBezTo>
                  <a:cubicBezTo>
                    <a:pt x="1771" y="1144"/>
                    <a:pt x="1941" y="1120"/>
                    <a:pt x="2071" y="1085"/>
                  </a:cubicBezTo>
                  <a:cubicBezTo>
                    <a:pt x="2030" y="1398"/>
                    <a:pt x="1761" y="1641"/>
                    <a:pt x="1436" y="1641"/>
                  </a:cubicBezTo>
                  <a:cubicBezTo>
                    <a:pt x="1112" y="1641"/>
                    <a:pt x="843" y="1398"/>
                    <a:pt x="802" y="1085"/>
                  </a:cubicBezTo>
                  <a:close/>
                  <a:moveTo>
                    <a:pt x="802" y="1085"/>
                  </a:moveTo>
                  <a:cubicBezTo>
                    <a:pt x="802" y="1085"/>
                    <a:pt x="802" y="1085"/>
                    <a:pt x="802" y="1085"/>
                  </a:cubicBezTo>
                </a:path>
              </a:pathLst>
            </a:custGeom>
            <a:solidFill>
              <a:srgbClr val="FFC000"/>
            </a:solidFill>
            <a:ln>
              <a:solidFill>
                <a:schemeClr val="bg1"/>
              </a:solid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DBC9B8"/>
                </a:solidFill>
                <a:effectLst/>
                <a:uLnTx/>
                <a:uFillTx/>
                <a:latin typeface="等线" panose="02010600030101010101" charset="-122"/>
                <a:ea typeface="等线" panose="02010600030101010101" charset="-122"/>
                <a:cs typeface="+mn-cs"/>
              </a:endParaRPr>
            </a:p>
          </p:txBody>
        </p:sp>
      </p:grpSp>
      <p:sp>
        <p:nvSpPr>
          <p:cNvPr id="25" name="Arrow: Striped Right 24">
            <a:hlinkClick r:id="" action="ppaction://hlinkshowjump?jump=nextslide"/>
            <a:extLst>
              <a:ext uri="{FF2B5EF4-FFF2-40B4-BE49-F238E27FC236}">
                <a16:creationId xmlns:a16="http://schemas.microsoft.com/office/drawing/2014/main" id="{D02DCD2C-9A21-4212-B220-1E6A1CCEF82E}"/>
              </a:ext>
            </a:extLst>
          </p:cNvPr>
          <p:cNvSpPr/>
          <p:nvPr/>
        </p:nvSpPr>
        <p:spPr>
          <a:xfrm>
            <a:off x="1658576" y="6021481"/>
            <a:ext cx="644385" cy="645812"/>
          </a:xfrm>
          <a:prstGeom prst="stripedRightArrow">
            <a:avLst/>
          </a:prstGeom>
          <a:solidFill>
            <a:srgbClr val="E0E0E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Arrow: Striped Right 25">
            <a:hlinkClick r:id="" action="ppaction://hlinkshowjump?jump=previousslide"/>
            <a:extLst>
              <a:ext uri="{FF2B5EF4-FFF2-40B4-BE49-F238E27FC236}">
                <a16:creationId xmlns:a16="http://schemas.microsoft.com/office/drawing/2014/main" id="{238BF25A-825C-4A15-B0E3-6EDD586809A3}"/>
              </a:ext>
            </a:extLst>
          </p:cNvPr>
          <p:cNvSpPr/>
          <p:nvPr/>
        </p:nvSpPr>
        <p:spPr>
          <a:xfrm flipH="1">
            <a:off x="145784" y="6012799"/>
            <a:ext cx="644385" cy="645812"/>
          </a:xfrm>
          <a:prstGeom prst="stripedRightArrow">
            <a:avLst/>
          </a:prstGeom>
          <a:solidFill>
            <a:srgbClr val="E0E0E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62952297"/>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FEEB395-16DF-4620-A8AB-362769C2A4A6}"/>
              </a:ext>
            </a:extLst>
          </p:cNvPr>
          <p:cNvSpPr>
            <a:spLocks noGrp="1"/>
          </p:cNvSpPr>
          <p:nvPr>
            <p:ph type="title"/>
          </p:nvPr>
        </p:nvSpPr>
        <p:spPr/>
        <p:txBody>
          <a:bodyPr/>
          <a:lstStyle/>
          <a:p>
            <a:r>
              <a:rPr lang="en" dirty="0"/>
              <a:t>Who are we and what do we do?</a:t>
            </a:r>
          </a:p>
        </p:txBody>
      </p:sp>
      <p:graphicFrame>
        <p:nvGraphicFramePr>
          <p:cNvPr id="32" name="Content Placeholder 31">
            <a:extLst>
              <a:ext uri="{FF2B5EF4-FFF2-40B4-BE49-F238E27FC236}">
                <a16:creationId xmlns:a16="http://schemas.microsoft.com/office/drawing/2014/main" id="{8C1AB9B4-6F87-459C-B8B2-B8EF1846401C}"/>
              </a:ext>
            </a:extLst>
          </p:cNvPr>
          <p:cNvGraphicFramePr>
            <a:graphicFrameLocks noGrp="1"/>
          </p:cNvGraphicFramePr>
          <p:nvPr>
            <p:ph idx="1"/>
            <p:extLst>
              <p:ext uri="{D42A27DB-BD31-4B8C-83A1-F6EECF244321}">
                <p14:modId xmlns:p14="http://schemas.microsoft.com/office/powerpoint/2010/main" val="1231134447"/>
              </p:ext>
            </p:extLst>
          </p:nvPr>
        </p:nvGraphicFramePr>
        <p:xfrm>
          <a:off x="3146425" y="1611313"/>
          <a:ext cx="8207375" cy="4899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4" name="Picture 33">
            <a:extLst>
              <a:ext uri="{FF2B5EF4-FFF2-40B4-BE49-F238E27FC236}">
                <a16:creationId xmlns:a16="http://schemas.microsoft.com/office/drawing/2014/main" id="{0F6CFF79-25B4-452F-A195-66E8456CDEE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487058" y="4804449"/>
            <a:ext cx="2070526" cy="803364"/>
          </a:xfrm>
          <a:prstGeom prst="rect">
            <a:avLst/>
          </a:prstGeom>
        </p:spPr>
      </p:pic>
      <p:sp>
        <p:nvSpPr>
          <p:cNvPr id="24" name="Rectangle: Rounded Corners 23">
            <a:extLst>
              <a:ext uri="{FF2B5EF4-FFF2-40B4-BE49-F238E27FC236}">
                <a16:creationId xmlns:a16="http://schemas.microsoft.com/office/drawing/2014/main" id="{6512D222-7A9F-49CF-B0A8-F8D152AB3501}"/>
              </a:ext>
            </a:extLst>
          </p:cNvPr>
          <p:cNvSpPr/>
          <p:nvPr/>
        </p:nvSpPr>
        <p:spPr>
          <a:xfrm>
            <a:off x="441771" y="208468"/>
            <a:ext cx="2103120" cy="822960"/>
          </a:xfrm>
          <a:prstGeom prst="roundRect">
            <a:avLst/>
          </a:prstGeom>
          <a:solidFill>
            <a:srgbClr val="FFC000"/>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US" sz="1200"/>
          </a:p>
        </p:txBody>
      </p:sp>
      <p:sp>
        <p:nvSpPr>
          <p:cNvPr id="25" name="TextBox 24">
            <a:extLst>
              <a:ext uri="{FF2B5EF4-FFF2-40B4-BE49-F238E27FC236}">
                <a16:creationId xmlns:a16="http://schemas.microsoft.com/office/drawing/2014/main" id="{17F7C61A-BA8E-474E-9C24-DAAC1B9EAE3A}"/>
              </a:ext>
            </a:extLst>
          </p:cNvPr>
          <p:cNvSpPr txBox="1"/>
          <p:nvPr/>
        </p:nvSpPr>
        <p:spPr>
          <a:xfrm>
            <a:off x="980209" y="419893"/>
            <a:ext cx="1026242" cy="307777"/>
          </a:xfrm>
          <a:prstGeom prst="rect">
            <a:avLst/>
          </a:prstGeom>
          <a:solidFill>
            <a:srgbClr val="FFC000"/>
          </a:solidFill>
          <a:ln>
            <a:noFill/>
          </a:ln>
        </p:spPr>
        <p:style>
          <a:lnRef idx="3">
            <a:schemeClr val="lt1"/>
          </a:lnRef>
          <a:fillRef idx="1">
            <a:schemeClr val="accent1"/>
          </a:fillRef>
          <a:effectRef idx="1">
            <a:schemeClr val="accent1"/>
          </a:effectRef>
          <a:fontRef idx="minor">
            <a:schemeClr val="lt1"/>
          </a:fontRef>
        </p:style>
        <p:txBody>
          <a:bodyPr wrap="none" rtlCol="0">
            <a:spAutoFit/>
          </a:bodyPr>
          <a:lstStyle/>
          <a:p>
            <a:pPr algn="ctr" rtl="1"/>
            <a:r>
              <a:rPr lang="en" sz="1400" b="1" dirty="0">
                <a:solidFill>
                  <a:schemeClr val="bg1"/>
                </a:solidFill>
                <a:latin typeface="IRANSans(FaNum)" panose="02040503050201020203" pitchFamily="18" charset="-78"/>
                <a:cs typeface="IRANSans(FaNum)" panose="02040503050201020203" pitchFamily="18" charset="-78"/>
              </a:rPr>
              <a:t>Introduction</a:t>
            </a:r>
            <a:endParaRPr lang="en-US" sz="1400" b="1" dirty="0">
              <a:solidFill>
                <a:schemeClr val="bg1"/>
              </a:solidFill>
              <a:latin typeface="IRANSans(FaNum)" panose="02040503050201020203" pitchFamily="18" charset="-78"/>
              <a:cs typeface="IRANSans(FaNum)" panose="02040503050201020203" pitchFamily="18" charset="-78"/>
            </a:endParaRPr>
          </a:p>
        </p:txBody>
      </p:sp>
      <p:sp>
        <p:nvSpPr>
          <p:cNvPr id="26" name="Rectangle: Rounded Corners 25">
            <a:extLst>
              <a:ext uri="{FF2B5EF4-FFF2-40B4-BE49-F238E27FC236}">
                <a16:creationId xmlns:a16="http://schemas.microsoft.com/office/drawing/2014/main" id="{F8193E12-D3DD-451E-BCDF-C178D84AC7BD}"/>
              </a:ext>
            </a:extLst>
          </p:cNvPr>
          <p:cNvSpPr/>
          <p:nvPr/>
        </p:nvSpPr>
        <p:spPr>
          <a:xfrm>
            <a:off x="441771" y="1123745"/>
            <a:ext cx="2103120" cy="822960"/>
          </a:xfrm>
          <a:prstGeom prst="round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1200"/>
          </a:p>
        </p:txBody>
      </p:sp>
      <p:sp>
        <p:nvSpPr>
          <p:cNvPr id="27" name="TextBox 26">
            <a:extLst>
              <a:ext uri="{FF2B5EF4-FFF2-40B4-BE49-F238E27FC236}">
                <a16:creationId xmlns:a16="http://schemas.microsoft.com/office/drawing/2014/main" id="{AAE09EFD-3E37-48BE-93AC-A1659A55773D}"/>
              </a:ext>
            </a:extLst>
          </p:cNvPr>
          <p:cNvSpPr txBox="1"/>
          <p:nvPr/>
        </p:nvSpPr>
        <p:spPr>
          <a:xfrm>
            <a:off x="590679" y="1335170"/>
            <a:ext cx="1805301" cy="523220"/>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rtl="1"/>
            <a:r>
              <a:rPr lang="en" sz="1400" b="1" dirty="0">
                <a:solidFill>
                  <a:schemeClr val="bg1"/>
                </a:solidFill>
                <a:latin typeface="IRANSans(FaNum)" panose="02040503050201020203" pitchFamily="18" charset="-78"/>
                <a:cs typeface="IRANSans(FaNum)" panose="02040503050201020203" pitchFamily="18" charset="-78"/>
              </a:rPr>
              <a:t>A review of the background</a:t>
            </a:r>
            <a:endParaRPr lang="en-US" sz="1400" b="1" dirty="0">
              <a:solidFill>
                <a:schemeClr val="bg1"/>
              </a:solidFill>
              <a:latin typeface="IRANSans(FaNum)" panose="02040503050201020203" pitchFamily="18" charset="-78"/>
              <a:cs typeface="IRANSans(FaNum)" panose="02040503050201020203" pitchFamily="18" charset="-78"/>
            </a:endParaRPr>
          </a:p>
        </p:txBody>
      </p:sp>
      <p:sp>
        <p:nvSpPr>
          <p:cNvPr id="28" name="Rectangle: Rounded Corners 27">
            <a:extLst>
              <a:ext uri="{FF2B5EF4-FFF2-40B4-BE49-F238E27FC236}">
                <a16:creationId xmlns:a16="http://schemas.microsoft.com/office/drawing/2014/main" id="{EA3DF1FD-B53E-4C09-BD0A-7755E860DEDC}"/>
              </a:ext>
            </a:extLst>
          </p:cNvPr>
          <p:cNvSpPr/>
          <p:nvPr/>
        </p:nvSpPr>
        <p:spPr>
          <a:xfrm>
            <a:off x="441771" y="2039022"/>
            <a:ext cx="2103120" cy="822960"/>
          </a:xfrm>
          <a:prstGeom prst="round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1200"/>
          </a:p>
        </p:txBody>
      </p:sp>
      <p:sp>
        <p:nvSpPr>
          <p:cNvPr id="29" name="TextBox 28">
            <a:extLst>
              <a:ext uri="{FF2B5EF4-FFF2-40B4-BE49-F238E27FC236}">
                <a16:creationId xmlns:a16="http://schemas.microsoft.com/office/drawing/2014/main" id="{41F90B02-0038-4F83-8117-8307598853C6}"/>
              </a:ext>
            </a:extLst>
          </p:cNvPr>
          <p:cNvSpPr txBox="1"/>
          <p:nvPr/>
        </p:nvSpPr>
        <p:spPr>
          <a:xfrm>
            <a:off x="587471" y="2250447"/>
            <a:ext cx="1811714" cy="307777"/>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pPr algn="ctr" rtl="1"/>
            <a:r>
              <a:rPr lang="en" sz="1400" b="1" dirty="0">
                <a:solidFill>
                  <a:schemeClr val="bg1"/>
                </a:solidFill>
                <a:latin typeface="IRANSans(FaNum)" panose="02040503050201020203" pitchFamily="18" charset="-78"/>
                <a:cs typeface="IRANSans(FaNum)" panose="02040503050201020203" pitchFamily="18" charset="-78"/>
              </a:rPr>
              <a:t>materials and methods</a:t>
            </a:r>
            <a:endParaRPr lang="en-US" sz="1400" b="1" dirty="0">
              <a:solidFill>
                <a:schemeClr val="bg1"/>
              </a:solidFill>
              <a:latin typeface="IRANSans(FaNum)" panose="02040503050201020203" pitchFamily="18" charset="-78"/>
              <a:cs typeface="IRANSans(FaNum)" panose="02040503050201020203" pitchFamily="18" charset="-78"/>
            </a:endParaRPr>
          </a:p>
        </p:txBody>
      </p:sp>
      <p:sp>
        <p:nvSpPr>
          <p:cNvPr id="30" name="Rectangle: Rounded Corners 29">
            <a:extLst>
              <a:ext uri="{FF2B5EF4-FFF2-40B4-BE49-F238E27FC236}">
                <a16:creationId xmlns:a16="http://schemas.microsoft.com/office/drawing/2014/main" id="{B487723C-C4C8-49A9-A01A-F0EF12C8F8C5}"/>
              </a:ext>
            </a:extLst>
          </p:cNvPr>
          <p:cNvSpPr/>
          <p:nvPr/>
        </p:nvSpPr>
        <p:spPr>
          <a:xfrm>
            <a:off x="441771" y="2954299"/>
            <a:ext cx="2103120" cy="822960"/>
          </a:xfrm>
          <a:prstGeom prst="round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1200"/>
          </a:p>
        </p:txBody>
      </p:sp>
      <p:sp>
        <p:nvSpPr>
          <p:cNvPr id="31" name="TextBox 30">
            <a:extLst>
              <a:ext uri="{FF2B5EF4-FFF2-40B4-BE49-F238E27FC236}">
                <a16:creationId xmlns:a16="http://schemas.microsoft.com/office/drawing/2014/main" id="{C4A6F2A6-0D56-4BEA-8493-E890EB65BEC2}"/>
              </a:ext>
            </a:extLst>
          </p:cNvPr>
          <p:cNvSpPr txBox="1"/>
          <p:nvPr/>
        </p:nvSpPr>
        <p:spPr>
          <a:xfrm>
            <a:off x="585872" y="3165724"/>
            <a:ext cx="1814919" cy="307777"/>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pPr algn="ctr" rtl="1"/>
            <a:r>
              <a:rPr lang="en" sz="1400" b="1" dirty="0">
                <a:solidFill>
                  <a:schemeClr val="bg1"/>
                </a:solidFill>
                <a:latin typeface="IRANSans(FaNum)" panose="02040503050201020203" pitchFamily="18" charset="-78"/>
                <a:cs typeface="IRANSans(FaNum)" panose="02040503050201020203" pitchFamily="18" charset="-78"/>
              </a:rPr>
              <a:t>Results and discussion</a:t>
            </a:r>
            <a:endParaRPr lang="en-US" sz="1400" b="1" dirty="0">
              <a:solidFill>
                <a:schemeClr val="bg1"/>
              </a:solidFill>
              <a:latin typeface="IRANSans(FaNum)" panose="02040503050201020203" pitchFamily="18" charset="-78"/>
              <a:cs typeface="IRANSans(FaNum)" panose="02040503050201020203" pitchFamily="18" charset="-78"/>
            </a:endParaRPr>
          </a:p>
        </p:txBody>
      </p:sp>
      <p:sp>
        <p:nvSpPr>
          <p:cNvPr id="33" name="Rectangle: Rounded Corners 32">
            <a:extLst>
              <a:ext uri="{FF2B5EF4-FFF2-40B4-BE49-F238E27FC236}">
                <a16:creationId xmlns:a16="http://schemas.microsoft.com/office/drawing/2014/main" id="{F89BC209-40C7-411B-BD64-5403D5A0334B}"/>
              </a:ext>
            </a:extLst>
          </p:cNvPr>
          <p:cNvSpPr/>
          <p:nvPr/>
        </p:nvSpPr>
        <p:spPr>
          <a:xfrm>
            <a:off x="441771" y="3869576"/>
            <a:ext cx="2103120" cy="822960"/>
          </a:xfrm>
          <a:prstGeom prst="round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1200"/>
          </a:p>
        </p:txBody>
      </p:sp>
      <p:sp>
        <p:nvSpPr>
          <p:cNvPr id="35" name="TextBox 34">
            <a:extLst>
              <a:ext uri="{FF2B5EF4-FFF2-40B4-BE49-F238E27FC236}">
                <a16:creationId xmlns:a16="http://schemas.microsoft.com/office/drawing/2014/main" id="{4965676B-531B-43BF-81CE-1E3B85078899}"/>
              </a:ext>
            </a:extLst>
          </p:cNvPr>
          <p:cNvSpPr txBox="1"/>
          <p:nvPr/>
        </p:nvSpPr>
        <p:spPr>
          <a:xfrm>
            <a:off x="1013070" y="4081001"/>
            <a:ext cx="960519" cy="307777"/>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pPr algn="ctr" rtl="1"/>
            <a:r>
              <a:rPr lang="en" sz="1400" b="1" dirty="0">
                <a:solidFill>
                  <a:schemeClr val="bg1"/>
                </a:solidFill>
                <a:latin typeface="IRANSans(FaNum)" panose="02040503050201020203" pitchFamily="18" charset="-78"/>
                <a:cs typeface="IRANSans(FaNum)" panose="02040503050201020203" pitchFamily="18" charset="-78"/>
              </a:rPr>
              <a:t>Conclusion</a:t>
            </a:r>
            <a:endParaRPr lang="en-US" sz="1400" b="1" dirty="0">
              <a:solidFill>
                <a:schemeClr val="bg1"/>
              </a:solidFill>
              <a:latin typeface="IRANSans(FaNum)" panose="02040503050201020203" pitchFamily="18" charset="-78"/>
              <a:cs typeface="IRANSans(FaNum)" panose="02040503050201020203" pitchFamily="18" charset="-78"/>
            </a:endParaRPr>
          </a:p>
        </p:txBody>
      </p:sp>
      <p:sp>
        <p:nvSpPr>
          <p:cNvPr id="38" name="Rectangle: Rounded Corners 37">
            <a:extLst>
              <a:ext uri="{FF2B5EF4-FFF2-40B4-BE49-F238E27FC236}">
                <a16:creationId xmlns:a16="http://schemas.microsoft.com/office/drawing/2014/main" id="{845C1C6E-C48A-4DA0-9E9F-331E0CB67DE3}"/>
              </a:ext>
            </a:extLst>
          </p:cNvPr>
          <p:cNvSpPr/>
          <p:nvPr/>
        </p:nvSpPr>
        <p:spPr>
          <a:xfrm>
            <a:off x="441771" y="4784853"/>
            <a:ext cx="2103120" cy="822960"/>
          </a:xfrm>
          <a:prstGeom prst="round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1200"/>
          </a:p>
        </p:txBody>
      </p:sp>
      <p:sp>
        <p:nvSpPr>
          <p:cNvPr id="39" name="TextBox 38">
            <a:extLst>
              <a:ext uri="{FF2B5EF4-FFF2-40B4-BE49-F238E27FC236}">
                <a16:creationId xmlns:a16="http://schemas.microsoft.com/office/drawing/2014/main" id="{85902AC3-0691-4FE4-A9E8-E1A03FFBDCA8}"/>
              </a:ext>
            </a:extLst>
          </p:cNvPr>
          <p:cNvSpPr txBox="1"/>
          <p:nvPr/>
        </p:nvSpPr>
        <p:spPr>
          <a:xfrm>
            <a:off x="1175775" y="4996278"/>
            <a:ext cx="635110" cy="307777"/>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pPr algn="ctr" rtl="1"/>
            <a:r>
              <a:rPr lang="en" sz="1400" b="1" dirty="0">
                <a:solidFill>
                  <a:schemeClr val="bg1"/>
                </a:solidFill>
                <a:latin typeface="IRANSans(FaNum)" panose="02040503050201020203" pitchFamily="18" charset="-78"/>
                <a:cs typeface="IRANSans(FaNum)" panose="02040503050201020203" pitchFamily="18" charset="-78"/>
              </a:rPr>
              <a:t>Offers</a:t>
            </a:r>
            <a:endParaRPr lang="en-US" sz="1400" b="1" dirty="0">
              <a:solidFill>
                <a:schemeClr val="bg1"/>
              </a:solidFill>
              <a:latin typeface="IRANSans(FaNum)" panose="02040503050201020203" pitchFamily="18" charset="-78"/>
              <a:cs typeface="IRANSans(FaNum)" panose="02040503050201020203" pitchFamily="18" charset="-78"/>
            </a:endParaRPr>
          </a:p>
        </p:txBody>
      </p:sp>
    </p:spTree>
    <p:extLst>
      <p:ext uri="{BB962C8B-B14F-4D97-AF65-F5344CB8AC3E}">
        <p14:creationId xmlns:p14="http://schemas.microsoft.com/office/powerpoint/2010/main" val="3638574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F97BBA49-3D78-4B41-AF92-54E785738119}"/>
              </a:ext>
            </a:extLst>
          </p:cNvPr>
          <p:cNvSpPr>
            <a:spLocks noGrp="1"/>
          </p:cNvSpPr>
          <p:nvPr>
            <p:ph type="ctrTitle"/>
          </p:nvPr>
        </p:nvSpPr>
        <p:spPr/>
        <p:txBody>
          <a:bodyPr>
            <a:normAutofit/>
          </a:bodyPr>
          <a:lstStyle/>
          <a:p>
            <a:r>
              <a:rPr lang="en" dirty="0"/>
              <a:t>A review </a:t>
            </a:r>
            <a:br>
              <a:rPr lang="ar-OM" dirty="0"/>
            </a:br>
            <a:r>
              <a:rPr lang="en" dirty="0"/>
              <a:t>of the background</a:t>
            </a:r>
            <a:endParaRPr lang="en-GB" dirty="0"/>
          </a:p>
        </p:txBody>
      </p:sp>
      <p:grpSp>
        <p:nvGrpSpPr>
          <p:cNvPr id="5" name="Group 4">
            <a:extLst>
              <a:ext uri="{FF2B5EF4-FFF2-40B4-BE49-F238E27FC236}">
                <a16:creationId xmlns:a16="http://schemas.microsoft.com/office/drawing/2014/main" id="{35684591-1B2F-4B05-9104-3F964BBB63B9}"/>
              </a:ext>
            </a:extLst>
          </p:cNvPr>
          <p:cNvGrpSpPr/>
          <p:nvPr/>
        </p:nvGrpSpPr>
        <p:grpSpPr>
          <a:xfrm>
            <a:off x="6507750" y="2152150"/>
            <a:ext cx="2160000" cy="2160000"/>
            <a:chOff x="7912154" y="3128238"/>
            <a:chExt cx="914400" cy="914400"/>
          </a:xfrm>
        </p:grpSpPr>
        <p:sp>
          <p:nvSpPr>
            <p:cNvPr id="6" name="Oval 5">
              <a:extLst>
                <a:ext uri="{FF2B5EF4-FFF2-40B4-BE49-F238E27FC236}">
                  <a16:creationId xmlns:a16="http://schemas.microsoft.com/office/drawing/2014/main" id="{F89BE6D0-DC84-4197-9BD4-BFD7875E55C5}"/>
                </a:ext>
              </a:extLst>
            </p:cNvPr>
            <p:cNvSpPr/>
            <p:nvPr/>
          </p:nvSpPr>
          <p:spPr>
            <a:xfrm>
              <a:off x="7912154" y="3128238"/>
              <a:ext cx="914400" cy="914400"/>
            </a:xfrm>
            <a:prstGeom prst="ellipse">
              <a:avLst/>
            </a:prstGeom>
            <a:solidFill>
              <a:srgbClr val="FFC00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14">
              <a:extLst>
                <a:ext uri="{FF2B5EF4-FFF2-40B4-BE49-F238E27FC236}">
                  <a16:creationId xmlns:a16="http://schemas.microsoft.com/office/drawing/2014/main" id="{B5D268FE-822E-4321-886C-D5C7CDCE1C1E}"/>
                </a:ext>
              </a:extLst>
            </p:cNvPr>
            <p:cNvSpPr>
              <a:spLocks noEditPoints="1"/>
            </p:cNvSpPr>
            <p:nvPr/>
          </p:nvSpPr>
          <p:spPr bwMode="auto">
            <a:xfrm>
              <a:off x="8049314" y="3402558"/>
              <a:ext cx="640080" cy="365760"/>
            </a:xfrm>
            <a:custGeom>
              <a:avLst/>
              <a:gdLst>
                <a:gd name="T0" fmla="*/ 2804 w 2872"/>
                <a:gd name="T1" fmla="*/ 325 h 1914"/>
                <a:gd name="T2" fmla="*/ 2761 w 2872"/>
                <a:gd name="T3" fmla="*/ 325 h 1914"/>
                <a:gd name="T4" fmla="*/ 2703 w 2872"/>
                <a:gd name="T5" fmla="*/ 267 h 1914"/>
                <a:gd name="T6" fmla="*/ 2703 w 2872"/>
                <a:gd name="T7" fmla="*/ 152 h 1914"/>
                <a:gd name="T8" fmla="*/ 2647 w 2872"/>
                <a:gd name="T9" fmla="*/ 85 h 1914"/>
                <a:gd name="T10" fmla="*/ 1493 w 2872"/>
                <a:gd name="T11" fmla="*/ 218 h 1914"/>
                <a:gd name="T12" fmla="*/ 1380 w 2872"/>
                <a:gd name="T13" fmla="*/ 219 h 1914"/>
                <a:gd name="T14" fmla="*/ 225 w 2872"/>
                <a:gd name="T15" fmla="*/ 85 h 1914"/>
                <a:gd name="T16" fmla="*/ 170 w 2872"/>
                <a:gd name="T17" fmla="*/ 152 h 1914"/>
                <a:gd name="T18" fmla="*/ 170 w 2872"/>
                <a:gd name="T19" fmla="*/ 267 h 1914"/>
                <a:gd name="T20" fmla="*/ 111 w 2872"/>
                <a:gd name="T21" fmla="*/ 325 h 1914"/>
                <a:gd name="T22" fmla="*/ 68 w 2872"/>
                <a:gd name="T23" fmla="*/ 325 h 1914"/>
                <a:gd name="T24" fmla="*/ 0 w 2872"/>
                <a:gd name="T25" fmla="*/ 394 h 1914"/>
                <a:gd name="T26" fmla="*/ 1 w 2872"/>
                <a:gd name="T27" fmla="*/ 1765 h 1914"/>
                <a:gd name="T28" fmla="*/ 69 w 2872"/>
                <a:gd name="T29" fmla="*/ 1833 h 1914"/>
                <a:gd name="T30" fmla="*/ 1228 w 2872"/>
                <a:gd name="T31" fmla="*/ 1833 h 1914"/>
                <a:gd name="T32" fmla="*/ 1266 w 2872"/>
                <a:gd name="T33" fmla="*/ 1872 h 1914"/>
                <a:gd name="T34" fmla="*/ 1305 w 2872"/>
                <a:gd name="T35" fmla="*/ 1914 h 1914"/>
                <a:gd name="T36" fmla="*/ 1567 w 2872"/>
                <a:gd name="T37" fmla="*/ 1914 h 1914"/>
                <a:gd name="T38" fmla="*/ 1606 w 2872"/>
                <a:gd name="T39" fmla="*/ 1875 h 1914"/>
                <a:gd name="T40" fmla="*/ 1645 w 2872"/>
                <a:gd name="T41" fmla="*/ 1833 h 1914"/>
                <a:gd name="T42" fmla="*/ 2803 w 2872"/>
                <a:gd name="T43" fmla="*/ 1833 h 1914"/>
                <a:gd name="T44" fmla="*/ 2872 w 2872"/>
                <a:gd name="T45" fmla="*/ 1765 h 1914"/>
                <a:gd name="T46" fmla="*/ 2872 w 2872"/>
                <a:gd name="T47" fmla="*/ 394 h 1914"/>
                <a:gd name="T48" fmla="*/ 2804 w 2872"/>
                <a:gd name="T49" fmla="*/ 325 h 1914"/>
                <a:gd name="T50" fmla="*/ 1340 w 2872"/>
                <a:gd name="T51" fmla="*/ 1700 h 1914"/>
                <a:gd name="T52" fmla="*/ 331 w 2872"/>
                <a:gd name="T53" fmla="*/ 1573 h 1914"/>
                <a:gd name="T54" fmla="*/ 257 w 2872"/>
                <a:gd name="T55" fmla="*/ 1510 h 1914"/>
                <a:gd name="T56" fmla="*/ 257 w 2872"/>
                <a:gd name="T57" fmla="*/ 216 h 1914"/>
                <a:gd name="T58" fmla="*/ 314 w 2872"/>
                <a:gd name="T59" fmla="*/ 148 h 1914"/>
                <a:gd name="T60" fmla="*/ 1340 w 2872"/>
                <a:gd name="T61" fmla="*/ 308 h 1914"/>
                <a:gd name="T62" fmla="*/ 1392 w 2872"/>
                <a:gd name="T63" fmla="*/ 413 h 1914"/>
                <a:gd name="T64" fmla="*/ 1393 w 2872"/>
                <a:gd name="T65" fmla="*/ 1671 h 1914"/>
                <a:gd name="T66" fmla="*/ 1340 w 2872"/>
                <a:gd name="T67" fmla="*/ 1700 h 1914"/>
                <a:gd name="T68" fmla="*/ 2615 w 2872"/>
                <a:gd name="T69" fmla="*/ 1510 h 1914"/>
                <a:gd name="T70" fmla="*/ 2541 w 2872"/>
                <a:gd name="T71" fmla="*/ 1573 h 1914"/>
                <a:gd name="T72" fmla="*/ 1532 w 2872"/>
                <a:gd name="T73" fmla="*/ 1700 h 1914"/>
                <a:gd name="T74" fmla="*/ 1480 w 2872"/>
                <a:gd name="T75" fmla="*/ 1671 h 1914"/>
                <a:gd name="T76" fmla="*/ 1480 w 2872"/>
                <a:gd name="T77" fmla="*/ 413 h 1914"/>
                <a:gd name="T78" fmla="*/ 1533 w 2872"/>
                <a:gd name="T79" fmla="*/ 308 h 1914"/>
                <a:gd name="T80" fmla="*/ 2558 w 2872"/>
                <a:gd name="T81" fmla="*/ 148 h 1914"/>
                <a:gd name="T82" fmla="*/ 2615 w 2872"/>
                <a:gd name="T83" fmla="*/ 216 h 1914"/>
                <a:gd name="T84" fmla="*/ 2615 w 2872"/>
                <a:gd name="T85" fmla="*/ 1510 h 1914"/>
                <a:gd name="T86" fmla="*/ 2615 w 2872"/>
                <a:gd name="T87" fmla="*/ 1510 h 1914"/>
                <a:gd name="T88" fmla="*/ 2615 w 2872"/>
                <a:gd name="T89" fmla="*/ 1510 h 19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872" h="1914">
                  <a:moveTo>
                    <a:pt x="2804" y="325"/>
                  </a:moveTo>
                  <a:cubicBezTo>
                    <a:pt x="2761" y="325"/>
                    <a:pt x="2761" y="325"/>
                    <a:pt x="2761" y="325"/>
                  </a:cubicBezTo>
                  <a:cubicBezTo>
                    <a:pt x="2729" y="325"/>
                    <a:pt x="2703" y="299"/>
                    <a:pt x="2703" y="267"/>
                  </a:cubicBezTo>
                  <a:cubicBezTo>
                    <a:pt x="2703" y="152"/>
                    <a:pt x="2703" y="152"/>
                    <a:pt x="2703" y="152"/>
                  </a:cubicBezTo>
                  <a:cubicBezTo>
                    <a:pt x="2703" y="119"/>
                    <a:pt x="2680" y="91"/>
                    <a:pt x="2647" y="85"/>
                  </a:cubicBezTo>
                  <a:cubicBezTo>
                    <a:pt x="2204" y="0"/>
                    <a:pt x="1800" y="2"/>
                    <a:pt x="1493" y="218"/>
                  </a:cubicBezTo>
                  <a:cubicBezTo>
                    <a:pt x="1439" y="257"/>
                    <a:pt x="1434" y="256"/>
                    <a:pt x="1380" y="219"/>
                  </a:cubicBezTo>
                  <a:cubicBezTo>
                    <a:pt x="1072" y="2"/>
                    <a:pt x="669" y="0"/>
                    <a:pt x="225" y="85"/>
                  </a:cubicBezTo>
                  <a:cubicBezTo>
                    <a:pt x="193" y="91"/>
                    <a:pt x="170" y="119"/>
                    <a:pt x="170" y="152"/>
                  </a:cubicBezTo>
                  <a:cubicBezTo>
                    <a:pt x="170" y="267"/>
                    <a:pt x="170" y="267"/>
                    <a:pt x="170" y="267"/>
                  </a:cubicBezTo>
                  <a:cubicBezTo>
                    <a:pt x="170" y="299"/>
                    <a:pt x="143" y="325"/>
                    <a:pt x="111" y="325"/>
                  </a:cubicBezTo>
                  <a:cubicBezTo>
                    <a:pt x="68" y="325"/>
                    <a:pt x="68" y="325"/>
                    <a:pt x="68" y="325"/>
                  </a:cubicBezTo>
                  <a:cubicBezTo>
                    <a:pt x="31" y="325"/>
                    <a:pt x="0" y="356"/>
                    <a:pt x="0" y="394"/>
                  </a:cubicBezTo>
                  <a:cubicBezTo>
                    <a:pt x="1" y="1765"/>
                    <a:pt x="1" y="1765"/>
                    <a:pt x="1" y="1765"/>
                  </a:cubicBezTo>
                  <a:cubicBezTo>
                    <a:pt x="1" y="1802"/>
                    <a:pt x="31" y="1833"/>
                    <a:pt x="69" y="1833"/>
                  </a:cubicBezTo>
                  <a:cubicBezTo>
                    <a:pt x="1228" y="1833"/>
                    <a:pt x="1228" y="1833"/>
                    <a:pt x="1228" y="1833"/>
                  </a:cubicBezTo>
                  <a:cubicBezTo>
                    <a:pt x="1249" y="1833"/>
                    <a:pt x="1266" y="1850"/>
                    <a:pt x="1266" y="1872"/>
                  </a:cubicBezTo>
                  <a:cubicBezTo>
                    <a:pt x="1266" y="1895"/>
                    <a:pt x="1282" y="1914"/>
                    <a:pt x="1305" y="1914"/>
                  </a:cubicBezTo>
                  <a:cubicBezTo>
                    <a:pt x="1567" y="1914"/>
                    <a:pt x="1567" y="1914"/>
                    <a:pt x="1567" y="1914"/>
                  </a:cubicBezTo>
                  <a:cubicBezTo>
                    <a:pt x="1588" y="1914"/>
                    <a:pt x="1606" y="1896"/>
                    <a:pt x="1606" y="1875"/>
                  </a:cubicBezTo>
                  <a:cubicBezTo>
                    <a:pt x="1606" y="1852"/>
                    <a:pt x="1621" y="1833"/>
                    <a:pt x="1645" y="1833"/>
                  </a:cubicBezTo>
                  <a:cubicBezTo>
                    <a:pt x="2803" y="1833"/>
                    <a:pt x="2803" y="1833"/>
                    <a:pt x="2803" y="1833"/>
                  </a:cubicBezTo>
                  <a:cubicBezTo>
                    <a:pt x="2841" y="1833"/>
                    <a:pt x="2872" y="1802"/>
                    <a:pt x="2872" y="1765"/>
                  </a:cubicBezTo>
                  <a:cubicBezTo>
                    <a:pt x="2872" y="394"/>
                    <a:pt x="2872" y="394"/>
                    <a:pt x="2872" y="394"/>
                  </a:cubicBezTo>
                  <a:cubicBezTo>
                    <a:pt x="2872" y="356"/>
                    <a:pt x="2842" y="325"/>
                    <a:pt x="2804" y="325"/>
                  </a:cubicBezTo>
                  <a:close/>
                  <a:moveTo>
                    <a:pt x="1340" y="1700"/>
                  </a:moveTo>
                  <a:cubicBezTo>
                    <a:pt x="1067" y="1529"/>
                    <a:pt x="711" y="1510"/>
                    <a:pt x="331" y="1573"/>
                  </a:cubicBezTo>
                  <a:cubicBezTo>
                    <a:pt x="292" y="1579"/>
                    <a:pt x="257" y="1550"/>
                    <a:pt x="257" y="1510"/>
                  </a:cubicBezTo>
                  <a:cubicBezTo>
                    <a:pt x="257" y="216"/>
                    <a:pt x="257" y="216"/>
                    <a:pt x="257" y="216"/>
                  </a:cubicBezTo>
                  <a:cubicBezTo>
                    <a:pt x="257" y="182"/>
                    <a:pt x="281" y="154"/>
                    <a:pt x="314" y="148"/>
                  </a:cubicBezTo>
                  <a:cubicBezTo>
                    <a:pt x="710" y="81"/>
                    <a:pt x="1074" y="108"/>
                    <a:pt x="1340" y="308"/>
                  </a:cubicBezTo>
                  <a:cubicBezTo>
                    <a:pt x="1374" y="334"/>
                    <a:pt x="1392" y="371"/>
                    <a:pt x="1392" y="413"/>
                  </a:cubicBezTo>
                  <a:cubicBezTo>
                    <a:pt x="1393" y="1671"/>
                    <a:pt x="1393" y="1671"/>
                    <a:pt x="1393" y="1671"/>
                  </a:cubicBezTo>
                  <a:cubicBezTo>
                    <a:pt x="1393" y="1698"/>
                    <a:pt x="1363" y="1714"/>
                    <a:pt x="1340" y="1700"/>
                  </a:cubicBezTo>
                  <a:close/>
                  <a:moveTo>
                    <a:pt x="2615" y="1510"/>
                  </a:moveTo>
                  <a:cubicBezTo>
                    <a:pt x="2615" y="1550"/>
                    <a:pt x="2580" y="1579"/>
                    <a:pt x="2541" y="1573"/>
                  </a:cubicBezTo>
                  <a:cubicBezTo>
                    <a:pt x="2162" y="1510"/>
                    <a:pt x="1805" y="1529"/>
                    <a:pt x="1532" y="1700"/>
                  </a:cubicBezTo>
                  <a:cubicBezTo>
                    <a:pt x="1509" y="1714"/>
                    <a:pt x="1480" y="1698"/>
                    <a:pt x="1480" y="1671"/>
                  </a:cubicBezTo>
                  <a:cubicBezTo>
                    <a:pt x="1480" y="413"/>
                    <a:pt x="1480" y="413"/>
                    <a:pt x="1480" y="413"/>
                  </a:cubicBezTo>
                  <a:cubicBezTo>
                    <a:pt x="1480" y="371"/>
                    <a:pt x="1499" y="334"/>
                    <a:pt x="1533" y="308"/>
                  </a:cubicBezTo>
                  <a:cubicBezTo>
                    <a:pt x="1798" y="108"/>
                    <a:pt x="2163" y="81"/>
                    <a:pt x="2558" y="148"/>
                  </a:cubicBezTo>
                  <a:cubicBezTo>
                    <a:pt x="2592" y="154"/>
                    <a:pt x="2615" y="182"/>
                    <a:pt x="2615" y="216"/>
                  </a:cubicBezTo>
                  <a:cubicBezTo>
                    <a:pt x="2615" y="1510"/>
                    <a:pt x="2615" y="1510"/>
                    <a:pt x="2615" y="1510"/>
                  </a:cubicBezTo>
                  <a:close/>
                  <a:moveTo>
                    <a:pt x="2615" y="1510"/>
                  </a:moveTo>
                  <a:cubicBezTo>
                    <a:pt x="2615" y="1510"/>
                    <a:pt x="2615" y="1510"/>
                    <a:pt x="2615" y="1510"/>
                  </a:cubicBezTo>
                </a:path>
              </a:pathLst>
            </a:custGeom>
            <a:solidFill>
              <a:srgbClr val="FFC000"/>
            </a:solidFill>
            <a:ln>
              <a:solidFill>
                <a:schemeClr val="bg1"/>
              </a:solid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DBC9B8"/>
                </a:solidFill>
                <a:effectLst/>
                <a:uLnTx/>
                <a:uFillTx/>
                <a:latin typeface="等线" panose="02010600030101010101" charset="-122"/>
                <a:ea typeface="等线" panose="02010600030101010101" charset="-122"/>
                <a:cs typeface="+mn-cs"/>
              </a:endParaRPr>
            </a:p>
          </p:txBody>
        </p:sp>
      </p:grpSp>
    </p:spTree>
    <p:extLst>
      <p:ext uri="{BB962C8B-B14F-4D97-AF65-F5344CB8AC3E}">
        <p14:creationId xmlns:p14="http://schemas.microsoft.com/office/powerpoint/2010/main" val="1572996621"/>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FEEB395-16DF-4620-A8AB-362769C2A4A6}"/>
              </a:ext>
            </a:extLst>
          </p:cNvPr>
          <p:cNvSpPr>
            <a:spLocks noGrp="1"/>
          </p:cNvSpPr>
          <p:nvPr>
            <p:ph type="title"/>
          </p:nvPr>
        </p:nvSpPr>
        <p:spPr/>
        <p:txBody>
          <a:bodyPr/>
          <a:lstStyle/>
          <a:p>
            <a:r>
              <a:rPr lang="en" dirty="0"/>
              <a:t>How to contact us</a:t>
            </a:r>
          </a:p>
        </p:txBody>
      </p:sp>
      <p:graphicFrame>
        <p:nvGraphicFramePr>
          <p:cNvPr id="32" name="Content Placeholder 31">
            <a:extLst>
              <a:ext uri="{FF2B5EF4-FFF2-40B4-BE49-F238E27FC236}">
                <a16:creationId xmlns:a16="http://schemas.microsoft.com/office/drawing/2014/main" id="{8C1AB9B4-6F87-459C-B8B2-B8EF1846401C}"/>
              </a:ext>
            </a:extLst>
          </p:cNvPr>
          <p:cNvGraphicFramePr>
            <a:graphicFrameLocks noGrp="1"/>
          </p:cNvGraphicFramePr>
          <p:nvPr>
            <p:ph idx="1"/>
            <p:extLst>
              <p:ext uri="{D42A27DB-BD31-4B8C-83A1-F6EECF244321}">
                <p14:modId xmlns:p14="http://schemas.microsoft.com/office/powerpoint/2010/main" val="3664171912"/>
              </p:ext>
            </p:extLst>
          </p:nvPr>
        </p:nvGraphicFramePr>
        <p:xfrm>
          <a:off x="3146425" y="1611313"/>
          <a:ext cx="8207375" cy="4899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7" name="Straight Connector 16">
            <a:extLst>
              <a:ext uri="{FF2B5EF4-FFF2-40B4-BE49-F238E27FC236}">
                <a16:creationId xmlns:a16="http://schemas.microsoft.com/office/drawing/2014/main" id="{CA8216F4-B1E0-489C-AAE2-DBECC230CF81}"/>
              </a:ext>
            </a:extLst>
          </p:cNvPr>
          <p:cNvCxnSpPr/>
          <p:nvPr/>
        </p:nvCxnSpPr>
        <p:spPr>
          <a:xfrm>
            <a:off x="5292969" y="2373603"/>
            <a:ext cx="1239716" cy="0"/>
          </a:xfrm>
          <a:prstGeom prst="line">
            <a:avLst/>
          </a:prstGeom>
          <a:ln w="1905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20" name="Rectangle: Rounded Corners 19">
            <a:extLst>
              <a:ext uri="{FF2B5EF4-FFF2-40B4-BE49-F238E27FC236}">
                <a16:creationId xmlns:a16="http://schemas.microsoft.com/office/drawing/2014/main" id="{0BB5107C-E290-49B7-AC31-2177AAE5D04B}"/>
              </a:ext>
            </a:extLst>
          </p:cNvPr>
          <p:cNvSpPr/>
          <p:nvPr/>
        </p:nvSpPr>
        <p:spPr>
          <a:xfrm>
            <a:off x="441771" y="208468"/>
            <a:ext cx="2103120" cy="822960"/>
          </a:xfrm>
          <a:prstGeom prst="round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1400"/>
          </a:p>
        </p:txBody>
      </p:sp>
      <p:sp>
        <p:nvSpPr>
          <p:cNvPr id="21" name="TextBox 20">
            <a:extLst>
              <a:ext uri="{FF2B5EF4-FFF2-40B4-BE49-F238E27FC236}">
                <a16:creationId xmlns:a16="http://schemas.microsoft.com/office/drawing/2014/main" id="{11EB9828-1BA7-41A9-898B-63D77F49EC5F}"/>
              </a:ext>
            </a:extLst>
          </p:cNvPr>
          <p:cNvSpPr txBox="1"/>
          <p:nvPr/>
        </p:nvSpPr>
        <p:spPr>
          <a:xfrm>
            <a:off x="919295" y="419893"/>
            <a:ext cx="1148070" cy="338554"/>
          </a:xfrm>
          <a:prstGeom prst="rect">
            <a:avLst/>
          </a:prstGeom>
          <a:noFill/>
          <a:ln>
            <a:noFill/>
          </a:ln>
        </p:spPr>
        <p:style>
          <a:lnRef idx="3">
            <a:schemeClr val="lt1"/>
          </a:lnRef>
          <a:fillRef idx="1">
            <a:schemeClr val="accent1"/>
          </a:fillRef>
          <a:effectRef idx="1">
            <a:schemeClr val="accent1"/>
          </a:effectRef>
          <a:fontRef idx="minor">
            <a:schemeClr val="lt1"/>
          </a:fontRef>
        </p:style>
        <p:txBody>
          <a:bodyPr wrap="none" rtlCol="0">
            <a:spAutoFit/>
          </a:bodyPr>
          <a:lstStyle/>
          <a:p>
            <a:pPr algn="ctr" rtl="1"/>
            <a:r>
              <a:rPr lang="en" sz="1600" b="1" dirty="0">
                <a:solidFill>
                  <a:schemeClr val="bg1"/>
                </a:solidFill>
                <a:latin typeface="IRANSans(FaNum)" panose="02040503050201020203" pitchFamily="18" charset="-78"/>
                <a:cs typeface="IRANSans(FaNum)" panose="02040503050201020203" pitchFamily="18" charset="-78"/>
              </a:rPr>
              <a:t>Introduction</a:t>
            </a:r>
            <a:endParaRPr lang="en-US" sz="1600" b="1" dirty="0">
              <a:solidFill>
                <a:schemeClr val="bg1"/>
              </a:solidFill>
              <a:latin typeface="IRANSans(FaNum)" panose="02040503050201020203" pitchFamily="18" charset="-78"/>
              <a:cs typeface="IRANSans(FaNum)" panose="02040503050201020203" pitchFamily="18" charset="-78"/>
            </a:endParaRPr>
          </a:p>
        </p:txBody>
      </p:sp>
      <p:sp>
        <p:nvSpPr>
          <p:cNvPr id="22" name="Rectangle: Rounded Corners 21">
            <a:extLst>
              <a:ext uri="{FF2B5EF4-FFF2-40B4-BE49-F238E27FC236}">
                <a16:creationId xmlns:a16="http://schemas.microsoft.com/office/drawing/2014/main" id="{3F080B85-FDEE-46F7-84FF-804DC62E7E3E}"/>
              </a:ext>
            </a:extLst>
          </p:cNvPr>
          <p:cNvSpPr/>
          <p:nvPr/>
        </p:nvSpPr>
        <p:spPr>
          <a:xfrm>
            <a:off x="441771" y="1123745"/>
            <a:ext cx="2103120" cy="822960"/>
          </a:xfrm>
          <a:prstGeom prst="roundRect">
            <a:avLst/>
          </a:prstGeom>
          <a:solidFill>
            <a:srgbClr val="FFC000"/>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US" sz="1400"/>
          </a:p>
        </p:txBody>
      </p:sp>
      <p:sp>
        <p:nvSpPr>
          <p:cNvPr id="23" name="TextBox 22">
            <a:extLst>
              <a:ext uri="{FF2B5EF4-FFF2-40B4-BE49-F238E27FC236}">
                <a16:creationId xmlns:a16="http://schemas.microsoft.com/office/drawing/2014/main" id="{3BB8EF4A-045C-4E8B-80ED-57AAE2A3995C}"/>
              </a:ext>
            </a:extLst>
          </p:cNvPr>
          <p:cNvSpPr txBox="1"/>
          <p:nvPr/>
        </p:nvSpPr>
        <p:spPr>
          <a:xfrm>
            <a:off x="590679" y="1335170"/>
            <a:ext cx="1805301" cy="584775"/>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rtl="1"/>
            <a:r>
              <a:rPr lang="en" sz="1600" b="1" dirty="0">
                <a:solidFill>
                  <a:schemeClr val="bg1"/>
                </a:solidFill>
                <a:latin typeface="IRANSans(FaNum)" panose="02040503050201020203" pitchFamily="18" charset="-78"/>
                <a:cs typeface="IRANSans(FaNum)" panose="02040503050201020203" pitchFamily="18" charset="-78"/>
              </a:rPr>
              <a:t>A review of the background</a:t>
            </a:r>
            <a:endParaRPr lang="en-US" sz="1600" b="1" dirty="0">
              <a:solidFill>
                <a:schemeClr val="bg1"/>
              </a:solidFill>
              <a:latin typeface="IRANSans(FaNum)" panose="02040503050201020203" pitchFamily="18" charset="-78"/>
              <a:cs typeface="IRANSans(FaNum)" panose="02040503050201020203" pitchFamily="18" charset="-78"/>
            </a:endParaRPr>
          </a:p>
        </p:txBody>
      </p:sp>
      <p:sp>
        <p:nvSpPr>
          <p:cNvPr id="24" name="Rectangle: Rounded Corners 23">
            <a:extLst>
              <a:ext uri="{FF2B5EF4-FFF2-40B4-BE49-F238E27FC236}">
                <a16:creationId xmlns:a16="http://schemas.microsoft.com/office/drawing/2014/main" id="{D484751B-95DE-4513-9273-EA092EFFAB89}"/>
              </a:ext>
            </a:extLst>
          </p:cNvPr>
          <p:cNvSpPr/>
          <p:nvPr/>
        </p:nvSpPr>
        <p:spPr>
          <a:xfrm>
            <a:off x="441771" y="2039022"/>
            <a:ext cx="2103120" cy="822960"/>
          </a:xfrm>
          <a:prstGeom prst="round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1400"/>
          </a:p>
        </p:txBody>
      </p:sp>
      <p:sp>
        <p:nvSpPr>
          <p:cNvPr id="25" name="TextBox 24">
            <a:extLst>
              <a:ext uri="{FF2B5EF4-FFF2-40B4-BE49-F238E27FC236}">
                <a16:creationId xmlns:a16="http://schemas.microsoft.com/office/drawing/2014/main" id="{B9AB1B13-EED0-4645-81F1-082DF623937B}"/>
              </a:ext>
            </a:extLst>
          </p:cNvPr>
          <p:cNvSpPr txBox="1"/>
          <p:nvPr/>
        </p:nvSpPr>
        <p:spPr>
          <a:xfrm>
            <a:off x="472055" y="2250447"/>
            <a:ext cx="2042546" cy="338554"/>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pPr algn="ctr" rtl="1"/>
            <a:r>
              <a:rPr lang="en" sz="1600" b="1" dirty="0">
                <a:solidFill>
                  <a:schemeClr val="bg1"/>
                </a:solidFill>
                <a:latin typeface="IRANSans(FaNum)" panose="02040503050201020203" pitchFamily="18" charset="-78"/>
                <a:cs typeface="IRANSans(FaNum)" panose="02040503050201020203" pitchFamily="18" charset="-78"/>
              </a:rPr>
              <a:t>materials and methods</a:t>
            </a:r>
            <a:endParaRPr lang="en-US" sz="1600" b="1" dirty="0">
              <a:solidFill>
                <a:schemeClr val="bg1"/>
              </a:solidFill>
              <a:latin typeface="IRANSans(FaNum)" panose="02040503050201020203" pitchFamily="18" charset="-78"/>
              <a:cs typeface="IRANSans(FaNum)" panose="02040503050201020203" pitchFamily="18" charset="-78"/>
            </a:endParaRPr>
          </a:p>
        </p:txBody>
      </p:sp>
      <p:sp>
        <p:nvSpPr>
          <p:cNvPr id="26" name="Rectangle: Rounded Corners 25">
            <a:extLst>
              <a:ext uri="{FF2B5EF4-FFF2-40B4-BE49-F238E27FC236}">
                <a16:creationId xmlns:a16="http://schemas.microsoft.com/office/drawing/2014/main" id="{E2D20AB1-BD37-4F1F-8504-AC4574AF671D}"/>
              </a:ext>
            </a:extLst>
          </p:cNvPr>
          <p:cNvSpPr/>
          <p:nvPr/>
        </p:nvSpPr>
        <p:spPr>
          <a:xfrm>
            <a:off x="441771" y="2954299"/>
            <a:ext cx="2103120" cy="822960"/>
          </a:xfrm>
          <a:prstGeom prst="round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1400"/>
          </a:p>
        </p:txBody>
      </p:sp>
      <p:sp>
        <p:nvSpPr>
          <p:cNvPr id="27" name="TextBox 26">
            <a:extLst>
              <a:ext uri="{FF2B5EF4-FFF2-40B4-BE49-F238E27FC236}">
                <a16:creationId xmlns:a16="http://schemas.microsoft.com/office/drawing/2014/main" id="{DABD5254-F0C4-4DCB-8819-722CA93A5A1F}"/>
              </a:ext>
            </a:extLst>
          </p:cNvPr>
          <p:cNvSpPr txBox="1"/>
          <p:nvPr/>
        </p:nvSpPr>
        <p:spPr>
          <a:xfrm>
            <a:off x="468852" y="3165724"/>
            <a:ext cx="2048959" cy="338554"/>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pPr algn="ctr" rtl="1"/>
            <a:r>
              <a:rPr lang="en" sz="1600" b="1" dirty="0">
                <a:solidFill>
                  <a:schemeClr val="bg1"/>
                </a:solidFill>
                <a:latin typeface="IRANSans(FaNum)" panose="02040503050201020203" pitchFamily="18" charset="-78"/>
                <a:cs typeface="IRANSans(FaNum)" panose="02040503050201020203" pitchFamily="18" charset="-78"/>
              </a:rPr>
              <a:t>Results and discussion</a:t>
            </a:r>
            <a:endParaRPr lang="en-US" sz="1600" b="1" dirty="0">
              <a:solidFill>
                <a:schemeClr val="bg1"/>
              </a:solidFill>
              <a:latin typeface="IRANSans(FaNum)" panose="02040503050201020203" pitchFamily="18" charset="-78"/>
              <a:cs typeface="IRANSans(FaNum)" panose="02040503050201020203" pitchFamily="18" charset="-78"/>
            </a:endParaRPr>
          </a:p>
        </p:txBody>
      </p:sp>
      <p:sp>
        <p:nvSpPr>
          <p:cNvPr id="28" name="Rectangle: Rounded Corners 27">
            <a:extLst>
              <a:ext uri="{FF2B5EF4-FFF2-40B4-BE49-F238E27FC236}">
                <a16:creationId xmlns:a16="http://schemas.microsoft.com/office/drawing/2014/main" id="{ADBA94FF-3C75-418E-9942-1315ABEDBAA4}"/>
              </a:ext>
            </a:extLst>
          </p:cNvPr>
          <p:cNvSpPr/>
          <p:nvPr/>
        </p:nvSpPr>
        <p:spPr>
          <a:xfrm>
            <a:off x="441771" y="3869576"/>
            <a:ext cx="2103120" cy="822960"/>
          </a:xfrm>
          <a:prstGeom prst="round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1400"/>
          </a:p>
        </p:txBody>
      </p:sp>
      <p:sp>
        <p:nvSpPr>
          <p:cNvPr id="29" name="TextBox 28">
            <a:extLst>
              <a:ext uri="{FF2B5EF4-FFF2-40B4-BE49-F238E27FC236}">
                <a16:creationId xmlns:a16="http://schemas.microsoft.com/office/drawing/2014/main" id="{AC880C31-A511-4BF5-96FD-8382DB837670}"/>
              </a:ext>
            </a:extLst>
          </p:cNvPr>
          <p:cNvSpPr txBox="1"/>
          <p:nvPr/>
        </p:nvSpPr>
        <p:spPr>
          <a:xfrm>
            <a:off x="956164" y="4081001"/>
            <a:ext cx="1074332" cy="338554"/>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pPr algn="ctr" rtl="1"/>
            <a:r>
              <a:rPr lang="en" sz="1600" b="1" dirty="0">
                <a:solidFill>
                  <a:schemeClr val="bg1"/>
                </a:solidFill>
                <a:latin typeface="IRANSans(FaNum)" panose="02040503050201020203" pitchFamily="18" charset="-78"/>
                <a:cs typeface="IRANSans(FaNum)" panose="02040503050201020203" pitchFamily="18" charset="-78"/>
              </a:rPr>
              <a:t>Conclusion</a:t>
            </a:r>
            <a:endParaRPr lang="en-US" sz="1600" b="1" dirty="0">
              <a:solidFill>
                <a:schemeClr val="bg1"/>
              </a:solidFill>
              <a:latin typeface="IRANSans(FaNum)" panose="02040503050201020203" pitchFamily="18" charset="-78"/>
              <a:cs typeface="IRANSans(FaNum)" panose="02040503050201020203" pitchFamily="18" charset="-78"/>
            </a:endParaRPr>
          </a:p>
        </p:txBody>
      </p:sp>
      <p:sp>
        <p:nvSpPr>
          <p:cNvPr id="30" name="Rectangle: Rounded Corners 29">
            <a:extLst>
              <a:ext uri="{FF2B5EF4-FFF2-40B4-BE49-F238E27FC236}">
                <a16:creationId xmlns:a16="http://schemas.microsoft.com/office/drawing/2014/main" id="{5264B533-2DBE-4FD0-BB00-DC73C34D37BF}"/>
              </a:ext>
            </a:extLst>
          </p:cNvPr>
          <p:cNvSpPr/>
          <p:nvPr/>
        </p:nvSpPr>
        <p:spPr>
          <a:xfrm>
            <a:off x="441771" y="4784853"/>
            <a:ext cx="2103120" cy="822960"/>
          </a:xfrm>
          <a:prstGeom prst="round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1400"/>
          </a:p>
        </p:txBody>
      </p:sp>
      <p:sp>
        <p:nvSpPr>
          <p:cNvPr id="31" name="TextBox 30">
            <a:extLst>
              <a:ext uri="{FF2B5EF4-FFF2-40B4-BE49-F238E27FC236}">
                <a16:creationId xmlns:a16="http://schemas.microsoft.com/office/drawing/2014/main" id="{6765F6CB-5AE5-45FF-8D2C-EDF970B37F53}"/>
              </a:ext>
            </a:extLst>
          </p:cNvPr>
          <p:cNvSpPr txBox="1"/>
          <p:nvPr/>
        </p:nvSpPr>
        <p:spPr>
          <a:xfrm>
            <a:off x="1143715" y="4996278"/>
            <a:ext cx="699230" cy="338554"/>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pPr algn="ctr" rtl="1"/>
            <a:r>
              <a:rPr lang="en" sz="1600" b="1" dirty="0">
                <a:solidFill>
                  <a:schemeClr val="bg1"/>
                </a:solidFill>
                <a:latin typeface="IRANSans(FaNum)" panose="02040503050201020203" pitchFamily="18" charset="-78"/>
                <a:cs typeface="IRANSans(FaNum)" panose="02040503050201020203" pitchFamily="18" charset="-78"/>
              </a:rPr>
              <a:t>Offers</a:t>
            </a:r>
            <a:endParaRPr lang="en-US" sz="1600" b="1" dirty="0">
              <a:solidFill>
                <a:schemeClr val="bg1"/>
              </a:solidFill>
              <a:latin typeface="IRANSans(FaNum)" panose="02040503050201020203" pitchFamily="18" charset="-78"/>
              <a:cs typeface="IRANSans(FaNum)" panose="02040503050201020203" pitchFamily="18" charset="-78"/>
            </a:endParaRPr>
          </a:p>
        </p:txBody>
      </p:sp>
    </p:spTree>
    <p:extLst>
      <p:ext uri="{BB962C8B-B14F-4D97-AF65-F5344CB8AC3E}">
        <p14:creationId xmlns:p14="http://schemas.microsoft.com/office/powerpoint/2010/main" val="3958009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F97BBA49-3D78-4B41-AF92-54E785738119}"/>
              </a:ext>
            </a:extLst>
          </p:cNvPr>
          <p:cNvSpPr>
            <a:spLocks noGrp="1"/>
          </p:cNvSpPr>
          <p:nvPr>
            <p:ph type="ctrTitle"/>
          </p:nvPr>
        </p:nvSpPr>
        <p:spPr/>
        <p:txBody>
          <a:bodyPr>
            <a:normAutofit/>
          </a:bodyPr>
          <a:lstStyle/>
          <a:p>
            <a:r>
              <a:rPr lang="en" dirty="0"/>
              <a:t>materials and methods</a:t>
            </a:r>
          </a:p>
        </p:txBody>
      </p:sp>
      <p:grpSp>
        <p:nvGrpSpPr>
          <p:cNvPr id="8" name="Group 7">
            <a:extLst>
              <a:ext uri="{FF2B5EF4-FFF2-40B4-BE49-F238E27FC236}">
                <a16:creationId xmlns:a16="http://schemas.microsoft.com/office/drawing/2014/main" id="{9074DE11-A9E7-49AE-9CF0-10C2771D5773}"/>
              </a:ext>
            </a:extLst>
          </p:cNvPr>
          <p:cNvGrpSpPr/>
          <p:nvPr/>
        </p:nvGrpSpPr>
        <p:grpSpPr>
          <a:xfrm>
            <a:off x="6542871" y="2206578"/>
            <a:ext cx="2160000" cy="2160000"/>
            <a:chOff x="6334228" y="3128238"/>
            <a:chExt cx="914400" cy="914400"/>
          </a:xfrm>
        </p:grpSpPr>
        <p:sp>
          <p:nvSpPr>
            <p:cNvPr id="10" name="Oval 9">
              <a:extLst>
                <a:ext uri="{FF2B5EF4-FFF2-40B4-BE49-F238E27FC236}">
                  <a16:creationId xmlns:a16="http://schemas.microsoft.com/office/drawing/2014/main" id="{5AA33228-3FA3-4EF5-9018-33E326BFC189}"/>
                </a:ext>
              </a:extLst>
            </p:cNvPr>
            <p:cNvSpPr/>
            <p:nvPr/>
          </p:nvSpPr>
          <p:spPr>
            <a:xfrm>
              <a:off x="6334228" y="3128238"/>
              <a:ext cx="914400" cy="914400"/>
            </a:xfrm>
            <a:prstGeom prst="ellipse">
              <a:avLst/>
            </a:prstGeom>
            <a:solidFill>
              <a:srgbClr val="FFC00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a:extLst>
                <a:ext uri="{FF2B5EF4-FFF2-40B4-BE49-F238E27FC236}">
                  <a16:creationId xmlns:a16="http://schemas.microsoft.com/office/drawing/2014/main" id="{BDC34E4A-2AB4-446E-8C70-63084FDA8C93}"/>
                </a:ext>
              </a:extLst>
            </p:cNvPr>
            <p:cNvSpPr>
              <a:spLocks noEditPoints="1"/>
            </p:cNvSpPr>
            <p:nvPr/>
          </p:nvSpPr>
          <p:spPr bwMode="auto">
            <a:xfrm>
              <a:off x="6472444" y="3219713"/>
              <a:ext cx="637967" cy="624499"/>
            </a:xfrm>
            <a:custGeom>
              <a:avLst/>
              <a:gdLst>
                <a:gd name="T0" fmla="*/ 794 w 3251"/>
                <a:gd name="T1" fmla="*/ 2673 h 3184"/>
                <a:gd name="T2" fmla="*/ 794 w 3251"/>
                <a:gd name="T3" fmla="*/ 1532 h 3184"/>
                <a:gd name="T4" fmla="*/ 919 w 3251"/>
                <a:gd name="T5" fmla="*/ 1532 h 3184"/>
                <a:gd name="T6" fmla="*/ 919 w 3251"/>
                <a:gd name="T7" fmla="*/ 1391 h 3184"/>
                <a:gd name="T8" fmla="*/ 280 w 3251"/>
                <a:gd name="T9" fmla="*/ 1391 h 3184"/>
                <a:gd name="T10" fmla="*/ 280 w 3251"/>
                <a:gd name="T11" fmla="*/ 1520 h 3184"/>
                <a:gd name="T12" fmla="*/ 405 w 3251"/>
                <a:gd name="T13" fmla="*/ 1520 h 3184"/>
                <a:gd name="T14" fmla="*/ 405 w 3251"/>
                <a:gd name="T15" fmla="*/ 2673 h 3184"/>
                <a:gd name="T16" fmla="*/ 794 w 3251"/>
                <a:gd name="T17" fmla="*/ 2673 h 3184"/>
                <a:gd name="T18" fmla="*/ 80 w 3251"/>
                <a:gd name="T19" fmla="*/ 1266 h 3184"/>
                <a:gd name="T20" fmla="*/ 3176 w 3251"/>
                <a:gd name="T21" fmla="*/ 1266 h 3184"/>
                <a:gd name="T22" fmla="*/ 3177 w 3251"/>
                <a:gd name="T23" fmla="*/ 1117 h 3184"/>
                <a:gd name="T24" fmla="*/ 1625 w 3251"/>
                <a:gd name="T25" fmla="*/ 0 h 3184"/>
                <a:gd name="T26" fmla="*/ 80 w 3251"/>
                <a:gd name="T27" fmla="*/ 1117 h 3184"/>
                <a:gd name="T28" fmla="*/ 80 w 3251"/>
                <a:gd name="T29" fmla="*/ 1266 h 3184"/>
                <a:gd name="T30" fmla="*/ 1625 w 3251"/>
                <a:gd name="T31" fmla="*/ 528 h 3184"/>
                <a:gd name="T32" fmla="*/ 1849 w 3251"/>
                <a:gd name="T33" fmla="*/ 752 h 3184"/>
                <a:gd name="T34" fmla="*/ 1625 w 3251"/>
                <a:gd name="T35" fmla="*/ 976 h 3184"/>
                <a:gd name="T36" fmla="*/ 1401 w 3251"/>
                <a:gd name="T37" fmla="*/ 752 h 3184"/>
                <a:gd name="T38" fmla="*/ 1625 w 3251"/>
                <a:gd name="T39" fmla="*/ 528 h 3184"/>
                <a:gd name="T40" fmla="*/ 157 w 3251"/>
                <a:gd name="T41" fmla="*/ 2928 h 3184"/>
                <a:gd name="T42" fmla="*/ 3099 w 3251"/>
                <a:gd name="T43" fmla="*/ 2928 h 3184"/>
                <a:gd name="T44" fmla="*/ 3099 w 3251"/>
                <a:gd name="T45" fmla="*/ 2803 h 3184"/>
                <a:gd name="T46" fmla="*/ 157 w 3251"/>
                <a:gd name="T47" fmla="*/ 2803 h 3184"/>
                <a:gd name="T48" fmla="*/ 157 w 3251"/>
                <a:gd name="T49" fmla="*/ 2928 h 3184"/>
                <a:gd name="T50" fmla="*/ 29 w 3251"/>
                <a:gd name="T51" fmla="*/ 3184 h 3184"/>
                <a:gd name="T52" fmla="*/ 3227 w 3251"/>
                <a:gd name="T53" fmla="*/ 3184 h 3184"/>
                <a:gd name="T54" fmla="*/ 3227 w 3251"/>
                <a:gd name="T55" fmla="*/ 3067 h 3184"/>
                <a:gd name="T56" fmla="*/ 29 w 3251"/>
                <a:gd name="T57" fmla="*/ 3067 h 3184"/>
                <a:gd name="T58" fmla="*/ 29 w 3251"/>
                <a:gd name="T59" fmla="*/ 3184 h 3184"/>
                <a:gd name="T60" fmla="*/ 1822 w 3251"/>
                <a:gd name="T61" fmla="*/ 2673 h 3184"/>
                <a:gd name="T62" fmla="*/ 1822 w 3251"/>
                <a:gd name="T63" fmla="*/ 1524 h 3184"/>
                <a:gd name="T64" fmla="*/ 1948 w 3251"/>
                <a:gd name="T65" fmla="*/ 1524 h 3184"/>
                <a:gd name="T66" fmla="*/ 1948 w 3251"/>
                <a:gd name="T67" fmla="*/ 1399 h 3184"/>
                <a:gd name="T68" fmla="*/ 1308 w 3251"/>
                <a:gd name="T69" fmla="*/ 1399 h 3184"/>
                <a:gd name="T70" fmla="*/ 1308 w 3251"/>
                <a:gd name="T71" fmla="*/ 1520 h 3184"/>
                <a:gd name="T72" fmla="*/ 1433 w 3251"/>
                <a:gd name="T73" fmla="*/ 1520 h 3184"/>
                <a:gd name="T74" fmla="*/ 1433 w 3251"/>
                <a:gd name="T75" fmla="*/ 2673 h 3184"/>
                <a:gd name="T76" fmla="*/ 1822 w 3251"/>
                <a:gd name="T77" fmla="*/ 2673 h 3184"/>
                <a:gd name="T78" fmla="*/ 2843 w 3251"/>
                <a:gd name="T79" fmla="*/ 2673 h 3184"/>
                <a:gd name="T80" fmla="*/ 2843 w 3251"/>
                <a:gd name="T81" fmla="*/ 1524 h 3184"/>
                <a:gd name="T82" fmla="*/ 2968 w 3251"/>
                <a:gd name="T83" fmla="*/ 1524 h 3184"/>
                <a:gd name="T84" fmla="*/ 2968 w 3251"/>
                <a:gd name="T85" fmla="*/ 1399 h 3184"/>
                <a:gd name="T86" fmla="*/ 2329 w 3251"/>
                <a:gd name="T87" fmla="*/ 1399 h 3184"/>
                <a:gd name="T88" fmla="*/ 2329 w 3251"/>
                <a:gd name="T89" fmla="*/ 1520 h 3184"/>
                <a:gd name="T90" fmla="*/ 2454 w 3251"/>
                <a:gd name="T91" fmla="*/ 1520 h 3184"/>
                <a:gd name="T92" fmla="*/ 2454 w 3251"/>
                <a:gd name="T93" fmla="*/ 2673 h 3184"/>
                <a:gd name="T94" fmla="*/ 2843 w 3251"/>
                <a:gd name="T95" fmla="*/ 2673 h 3184"/>
                <a:gd name="T96" fmla="*/ 2843 w 3251"/>
                <a:gd name="T97" fmla="*/ 2673 h 3184"/>
                <a:gd name="T98" fmla="*/ 2843 w 3251"/>
                <a:gd name="T99" fmla="*/ 2673 h 3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251" h="3184">
                  <a:moveTo>
                    <a:pt x="794" y="2673"/>
                  </a:moveTo>
                  <a:cubicBezTo>
                    <a:pt x="794" y="1532"/>
                    <a:pt x="794" y="1532"/>
                    <a:pt x="794" y="1532"/>
                  </a:cubicBezTo>
                  <a:cubicBezTo>
                    <a:pt x="919" y="1532"/>
                    <a:pt x="919" y="1532"/>
                    <a:pt x="919" y="1532"/>
                  </a:cubicBezTo>
                  <a:cubicBezTo>
                    <a:pt x="919" y="1391"/>
                    <a:pt x="919" y="1391"/>
                    <a:pt x="919" y="1391"/>
                  </a:cubicBezTo>
                  <a:cubicBezTo>
                    <a:pt x="280" y="1391"/>
                    <a:pt x="280" y="1391"/>
                    <a:pt x="280" y="1391"/>
                  </a:cubicBezTo>
                  <a:cubicBezTo>
                    <a:pt x="280" y="1520"/>
                    <a:pt x="280" y="1520"/>
                    <a:pt x="280" y="1520"/>
                  </a:cubicBezTo>
                  <a:cubicBezTo>
                    <a:pt x="405" y="1520"/>
                    <a:pt x="405" y="1520"/>
                    <a:pt x="405" y="1520"/>
                  </a:cubicBezTo>
                  <a:cubicBezTo>
                    <a:pt x="405" y="2673"/>
                    <a:pt x="405" y="2673"/>
                    <a:pt x="405" y="2673"/>
                  </a:cubicBezTo>
                  <a:cubicBezTo>
                    <a:pt x="794" y="2673"/>
                    <a:pt x="794" y="2673"/>
                    <a:pt x="794" y="2673"/>
                  </a:cubicBezTo>
                  <a:close/>
                  <a:moveTo>
                    <a:pt x="80" y="1266"/>
                  </a:moveTo>
                  <a:cubicBezTo>
                    <a:pt x="3176" y="1266"/>
                    <a:pt x="3176" y="1266"/>
                    <a:pt x="3176" y="1266"/>
                  </a:cubicBezTo>
                  <a:cubicBezTo>
                    <a:pt x="3251" y="1233"/>
                    <a:pt x="3247" y="1163"/>
                    <a:pt x="3177" y="1117"/>
                  </a:cubicBezTo>
                  <a:cubicBezTo>
                    <a:pt x="3107" y="1070"/>
                    <a:pt x="1625" y="0"/>
                    <a:pt x="1625" y="0"/>
                  </a:cubicBezTo>
                  <a:cubicBezTo>
                    <a:pt x="1625" y="0"/>
                    <a:pt x="154" y="1070"/>
                    <a:pt x="80" y="1117"/>
                  </a:cubicBezTo>
                  <a:cubicBezTo>
                    <a:pt x="5" y="1163"/>
                    <a:pt x="0" y="1233"/>
                    <a:pt x="80" y="1266"/>
                  </a:cubicBezTo>
                  <a:close/>
                  <a:moveTo>
                    <a:pt x="1625" y="528"/>
                  </a:moveTo>
                  <a:cubicBezTo>
                    <a:pt x="1749" y="528"/>
                    <a:pt x="1849" y="629"/>
                    <a:pt x="1849" y="752"/>
                  </a:cubicBezTo>
                  <a:cubicBezTo>
                    <a:pt x="1849" y="876"/>
                    <a:pt x="1749" y="976"/>
                    <a:pt x="1625" y="976"/>
                  </a:cubicBezTo>
                  <a:cubicBezTo>
                    <a:pt x="1502" y="976"/>
                    <a:pt x="1401" y="876"/>
                    <a:pt x="1401" y="752"/>
                  </a:cubicBezTo>
                  <a:cubicBezTo>
                    <a:pt x="1401" y="629"/>
                    <a:pt x="1502" y="528"/>
                    <a:pt x="1625" y="528"/>
                  </a:cubicBezTo>
                  <a:close/>
                  <a:moveTo>
                    <a:pt x="157" y="2928"/>
                  </a:moveTo>
                  <a:cubicBezTo>
                    <a:pt x="3099" y="2928"/>
                    <a:pt x="3099" y="2928"/>
                    <a:pt x="3099" y="2928"/>
                  </a:cubicBezTo>
                  <a:cubicBezTo>
                    <a:pt x="3099" y="2803"/>
                    <a:pt x="3099" y="2803"/>
                    <a:pt x="3099" y="2803"/>
                  </a:cubicBezTo>
                  <a:cubicBezTo>
                    <a:pt x="157" y="2803"/>
                    <a:pt x="157" y="2803"/>
                    <a:pt x="157" y="2803"/>
                  </a:cubicBezTo>
                  <a:cubicBezTo>
                    <a:pt x="157" y="2928"/>
                    <a:pt x="157" y="2928"/>
                    <a:pt x="157" y="2928"/>
                  </a:cubicBezTo>
                  <a:close/>
                  <a:moveTo>
                    <a:pt x="29" y="3184"/>
                  </a:moveTo>
                  <a:cubicBezTo>
                    <a:pt x="3227" y="3184"/>
                    <a:pt x="3227" y="3184"/>
                    <a:pt x="3227" y="3184"/>
                  </a:cubicBezTo>
                  <a:cubicBezTo>
                    <a:pt x="3227" y="3067"/>
                    <a:pt x="3227" y="3067"/>
                    <a:pt x="3227" y="3067"/>
                  </a:cubicBezTo>
                  <a:cubicBezTo>
                    <a:pt x="29" y="3067"/>
                    <a:pt x="29" y="3067"/>
                    <a:pt x="29" y="3067"/>
                  </a:cubicBezTo>
                  <a:cubicBezTo>
                    <a:pt x="29" y="3184"/>
                    <a:pt x="29" y="3184"/>
                    <a:pt x="29" y="3184"/>
                  </a:cubicBezTo>
                  <a:close/>
                  <a:moveTo>
                    <a:pt x="1822" y="2673"/>
                  </a:moveTo>
                  <a:cubicBezTo>
                    <a:pt x="1822" y="1524"/>
                    <a:pt x="1822" y="1524"/>
                    <a:pt x="1822" y="1524"/>
                  </a:cubicBezTo>
                  <a:cubicBezTo>
                    <a:pt x="1948" y="1524"/>
                    <a:pt x="1948" y="1524"/>
                    <a:pt x="1948" y="1524"/>
                  </a:cubicBezTo>
                  <a:cubicBezTo>
                    <a:pt x="1948" y="1399"/>
                    <a:pt x="1948" y="1399"/>
                    <a:pt x="1948" y="1399"/>
                  </a:cubicBezTo>
                  <a:cubicBezTo>
                    <a:pt x="1308" y="1399"/>
                    <a:pt x="1308" y="1399"/>
                    <a:pt x="1308" y="1399"/>
                  </a:cubicBezTo>
                  <a:cubicBezTo>
                    <a:pt x="1308" y="1520"/>
                    <a:pt x="1308" y="1520"/>
                    <a:pt x="1308" y="1520"/>
                  </a:cubicBezTo>
                  <a:cubicBezTo>
                    <a:pt x="1433" y="1520"/>
                    <a:pt x="1433" y="1520"/>
                    <a:pt x="1433" y="1520"/>
                  </a:cubicBezTo>
                  <a:cubicBezTo>
                    <a:pt x="1433" y="2673"/>
                    <a:pt x="1433" y="2673"/>
                    <a:pt x="1433" y="2673"/>
                  </a:cubicBezTo>
                  <a:cubicBezTo>
                    <a:pt x="1822" y="2673"/>
                    <a:pt x="1822" y="2673"/>
                    <a:pt x="1822" y="2673"/>
                  </a:cubicBezTo>
                  <a:close/>
                  <a:moveTo>
                    <a:pt x="2843" y="2673"/>
                  </a:moveTo>
                  <a:cubicBezTo>
                    <a:pt x="2843" y="1524"/>
                    <a:pt x="2843" y="1524"/>
                    <a:pt x="2843" y="1524"/>
                  </a:cubicBezTo>
                  <a:cubicBezTo>
                    <a:pt x="2968" y="1524"/>
                    <a:pt x="2968" y="1524"/>
                    <a:pt x="2968" y="1524"/>
                  </a:cubicBezTo>
                  <a:cubicBezTo>
                    <a:pt x="2968" y="1399"/>
                    <a:pt x="2968" y="1399"/>
                    <a:pt x="2968" y="1399"/>
                  </a:cubicBezTo>
                  <a:cubicBezTo>
                    <a:pt x="2329" y="1399"/>
                    <a:pt x="2329" y="1399"/>
                    <a:pt x="2329" y="1399"/>
                  </a:cubicBezTo>
                  <a:cubicBezTo>
                    <a:pt x="2329" y="1520"/>
                    <a:pt x="2329" y="1520"/>
                    <a:pt x="2329" y="1520"/>
                  </a:cubicBezTo>
                  <a:cubicBezTo>
                    <a:pt x="2454" y="1520"/>
                    <a:pt x="2454" y="1520"/>
                    <a:pt x="2454" y="1520"/>
                  </a:cubicBezTo>
                  <a:cubicBezTo>
                    <a:pt x="2454" y="2673"/>
                    <a:pt x="2454" y="2673"/>
                    <a:pt x="2454" y="2673"/>
                  </a:cubicBezTo>
                  <a:cubicBezTo>
                    <a:pt x="2843" y="2673"/>
                    <a:pt x="2843" y="2673"/>
                    <a:pt x="2843" y="2673"/>
                  </a:cubicBezTo>
                  <a:close/>
                  <a:moveTo>
                    <a:pt x="2843" y="2673"/>
                  </a:moveTo>
                  <a:cubicBezTo>
                    <a:pt x="2843" y="2673"/>
                    <a:pt x="2843" y="2673"/>
                    <a:pt x="2843" y="2673"/>
                  </a:cubicBezTo>
                </a:path>
              </a:pathLst>
            </a:custGeom>
            <a:solidFill>
              <a:srgbClr val="FFC000"/>
            </a:solidFill>
            <a:ln>
              <a:solidFill>
                <a:schemeClr val="bg1"/>
              </a:solid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srgbClr val="DBC9B8"/>
                </a:solidFill>
                <a:effectLst/>
                <a:uLnTx/>
                <a:uFillTx/>
                <a:latin typeface="等线" panose="02010600030101010101" charset="-122"/>
                <a:ea typeface="等线" panose="02010600030101010101" charset="-122"/>
                <a:cs typeface="+mn-cs"/>
              </a:endParaRPr>
            </a:p>
          </p:txBody>
        </p:sp>
      </p:grpSp>
    </p:spTree>
    <p:extLst>
      <p:ext uri="{BB962C8B-B14F-4D97-AF65-F5344CB8AC3E}">
        <p14:creationId xmlns:p14="http://schemas.microsoft.com/office/powerpoint/2010/main" val="598113752"/>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FEEB395-16DF-4620-A8AB-362769C2A4A6}"/>
              </a:ext>
            </a:extLst>
          </p:cNvPr>
          <p:cNvSpPr>
            <a:spLocks noGrp="1"/>
          </p:cNvSpPr>
          <p:nvPr>
            <p:ph type="title"/>
          </p:nvPr>
        </p:nvSpPr>
        <p:spPr/>
        <p:txBody>
          <a:bodyPr/>
          <a:lstStyle/>
          <a:p>
            <a:r>
              <a:rPr lang="en" dirty="0"/>
              <a:t>Sample chart</a:t>
            </a:r>
          </a:p>
        </p:txBody>
      </p:sp>
      <p:graphicFrame>
        <p:nvGraphicFramePr>
          <p:cNvPr id="5" name="Chart 4">
            <a:extLst>
              <a:ext uri="{FF2B5EF4-FFF2-40B4-BE49-F238E27FC236}">
                <a16:creationId xmlns:a16="http://schemas.microsoft.com/office/drawing/2014/main" id="{458FFAF9-4E4C-4E37-AAB7-D30D4CF5019B}"/>
              </a:ext>
            </a:extLst>
          </p:cNvPr>
          <p:cNvGraphicFramePr/>
          <p:nvPr>
            <p:extLst>
              <p:ext uri="{D42A27DB-BD31-4B8C-83A1-F6EECF244321}">
                <p14:modId xmlns:p14="http://schemas.microsoft.com/office/powerpoint/2010/main" val="3638791076"/>
              </p:ext>
            </p:extLst>
          </p:nvPr>
        </p:nvGraphicFramePr>
        <p:xfrm>
          <a:off x="3610227" y="1260263"/>
          <a:ext cx="8128000" cy="5418667"/>
        </p:xfrm>
        <a:graphic>
          <a:graphicData uri="http://schemas.openxmlformats.org/drawingml/2006/chart">
            <c:chart xmlns:c="http://schemas.openxmlformats.org/drawingml/2006/chart" xmlns:r="http://schemas.openxmlformats.org/officeDocument/2006/relationships" r:id="rId3"/>
          </a:graphicData>
        </a:graphic>
      </p:graphicFrame>
      <p:sp>
        <p:nvSpPr>
          <p:cNvPr id="21" name="Rectangle: Rounded Corners 20">
            <a:extLst>
              <a:ext uri="{FF2B5EF4-FFF2-40B4-BE49-F238E27FC236}">
                <a16:creationId xmlns:a16="http://schemas.microsoft.com/office/drawing/2014/main" id="{EB06183D-968A-4137-B60D-AD35CCE07CC1}"/>
              </a:ext>
            </a:extLst>
          </p:cNvPr>
          <p:cNvSpPr/>
          <p:nvPr/>
        </p:nvSpPr>
        <p:spPr>
          <a:xfrm>
            <a:off x="441771" y="208468"/>
            <a:ext cx="2103120" cy="822960"/>
          </a:xfrm>
          <a:prstGeom prst="round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1200"/>
          </a:p>
        </p:txBody>
      </p:sp>
      <p:sp>
        <p:nvSpPr>
          <p:cNvPr id="22" name="TextBox 21">
            <a:extLst>
              <a:ext uri="{FF2B5EF4-FFF2-40B4-BE49-F238E27FC236}">
                <a16:creationId xmlns:a16="http://schemas.microsoft.com/office/drawing/2014/main" id="{D316284B-9487-4B65-84F1-928EFCCD288C}"/>
              </a:ext>
            </a:extLst>
          </p:cNvPr>
          <p:cNvSpPr txBox="1"/>
          <p:nvPr/>
        </p:nvSpPr>
        <p:spPr>
          <a:xfrm>
            <a:off x="980209" y="419893"/>
            <a:ext cx="1026242" cy="307777"/>
          </a:xfrm>
          <a:prstGeom prst="rect">
            <a:avLst/>
          </a:prstGeom>
          <a:noFill/>
          <a:ln>
            <a:noFill/>
          </a:ln>
        </p:spPr>
        <p:style>
          <a:lnRef idx="3">
            <a:schemeClr val="lt1"/>
          </a:lnRef>
          <a:fillRef idx="1">
            <a:schemeClr val="accent1"/>
          </a:fillRef>
          <a:effectRef idx="1">
            <a:schemeClr val="accent1"/>
          </a:effectRef>
          <a:fontRef idx="minor">
            <a:schemeClr val="lt1"/>
          </a:fontRef>
        </p:style>
        <p:txBody>
          <a:bodyPr wrap="none" rtlCol="0">
            <a:spAutoFit/>
          </a:bodyPr>
          <a:lstStyle/>
          <a:p>
            <a:pPr algn="ctr" rtl="1"/>
            <a:r>
              <a:rPr lang="en" sz="1400" b="1" dirty="0">
                <a:solidFill>
                  <a:schemeClr val="bg1"/>
                </a:solidFill>
                <a:latin typeface="IRANSans(FaNum)" panose="02040503050201020203" pitchFamily="18" charset="-78"/>
                <a:cs typeface="IRANSans(FaNum)" panose="02040503050201020203" pitchFamily="18" charset="-78"/>
              </a:rPr>
              <a:t>Introduction</a:t>
            </a:r>
            <a:endParaRPr lang="en-US" sz="1400" b="1" dirty="0">
              <a:solidFill>
                <a:schemeClr val="bg1"/>
              </a:solidFill>
              <a:latin typeface="IRANSans(FaNum)" panose="02040503050201020203" pitchFamily="18" charset="-78"/>
              <a:cs typeface="IRANSans(FaNum)" panose="02040503050201020203" pitchFamily="18" charset="-78"/>
            </a:endParaRPr>
          </a:p>
        </p:txBody>
      </p:sp>
      <p:sp>
        <p:nvSpPr>
          <p:cNvPr id="23" name="Rectangle: Rounded Corners 22">
            <a:extLst>
              <a:ext uri="{FF2B5EF4-FFF2-40B4-BE49-F238E27FC236}">
                <a16:creationId xmlns:a16="http://schemas.microsoft.com/office/drawing/2014/main" id="{B077AF73-DA97-45BC-B2F3-0868049EB318}"/>
              </a:ext>
            </a:extLst>
          </p:cNvPr>
          <p:cNvSpPr/>
          <p:nvPr/>
        </p:nvSpPr>
        <p:spPr>
          <a:xfrm>
            <a:off x="441771" y="1123745"/>
            <a:ext cx="2103120" cy="822960"/>
          </a:xfrm>
          <a:prstGeom prst="round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1200"/>
          </a:p>
        </p:txBody>
      </p:sp>
      <p:sp>
        <p:nvSpPr>
          <p:cNvPr id="24" name="TextBox 23">
            <a:extLst>
              <a:ext uri="{FF2B5EF4-FFF2-40B4-BE49-F238E27FC236}">
                <a16:creationId xmlns:a16="http://schemas.microsoft.com/office/drawing/2014/main" id="{F3B42768-E1FE-4A1D-A85A-3B87EB02710D}"/>
              </a:ext>
            </a:extLst>
          </p:cNvPr>
          <p:cNvSpPr txBox="1"/>
          <p:nvPr/>
        </p:nvSpPr>
        <p:spPr>
          <a:xfrm>
            <a:off x="590679" y="1335170"/>
            <a:ext cx="1805301" cy="523220"/>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rtl="1"/>
            <a:r>
              <a:rPr lang="en" sz="1400" b="1">
                <a:solidFill>
                  <a:schemeClr val="bg1"/>
                </a:solidFill>
                <a:latin typeface="IRANSans(FaNum)" panose="02040503050201020203" pitchFamily="18" charset="-78"/>
                <a:cs typeface="IRANSans(FaNum)" panose="02040503050201020203" pitchFamily="18" charset="-78"/>
              </a:rPr>
              <a:t>A review of the background</a:t>
            </a:r>
            <a:endParaRPr lang="en-US" sz="1400" b="1" dirty="0">
              <a:solidFill>
                <a:schemeClr val="bg1"/>
              </a:solidFill>
              <a:latin typeface="IRANSans(FaNum)" panose="02040503050201020203" pitchFamily="18" charset="-78"/>
              <a:cs typeface="IRANSans(FaNum)" panose="02040503050201020203" pitchFamily="18" charset="-78"/>
            </a:endParaRPr>
          </a:p>
        </p:txBody>
      </p:sp>
      <p:sp>
        <p:nvSpPr>
          <p:cNvPr id="25" name="Rectangle: Rounded Corners 24">
            <a:extLst>
              <a:ext uri="{FF2B5EF4-FFF2-40B4-BE49-F238E27FC236}">
                <a16:creationId xmlns:a16="http://schemas.microsoft.com/office/drawing/2014/main" id="{56BA2E23-942D-4D36-9137-FA30994B01BC}"/>
              </a:ext>
            </a:extLst>
          </p:cNvPr>
          <p:cNvSpPr/>
          <p:nvPr/>
        </p:nvSpPr>
        <p:spPr>
          <a:xfrm>
            <a:off x="441771" y="2039022"/>
            <a:ext cx="2103120" cy="822960"/>
          </a:xfrm>
          <a:prstGeom prst="roundRect">
            <a:avLst/>
          </a:prstGeom>
          <a:solidFill>
            <a:srgbClr val="FFC000"/>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US" sz="1200"/>
          </a:p>
        </p:txBody>
      </p:sp>
      <p:sp>
        <p:nvSpPr>
          <p:cNvPr id="26" name="TextBox 25">
            <a:extLst>
              <a:ext uri="{FF2B5EF4-FFF2-40B4-BE49-F238E27FC236}">
                <a16:creationId xmlns:a16="http://schemas.microsoft.com/office/drawing/2014/main" id="{9E810455-978D-4FCA-9F3F-7DF3D5581DEE}"/>
              </a:ext>
            </a:extLst>
          </p:cNvPr>
          <p:cNvSpPr txBox="1"/>
          <p:nvPr/>
        </p:nvSpPr>
        <p:spPr>
          <a:xfrm>
            <a:off x="587471" y="2250447"/>
            <a:ext cx="1811714" cy="307777"/>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pPr algn="ctr" rtl="1"/>
            <a:r>
              <a:rPr lang="en" sz="1400" b="1" dirty="0">
                <a:solidFill>
                  <a:schemeClr val="bg1"/>
                </a:solidFill>
                <a:latin typeface="IRANSans(FaNum)" panose="02040503050201020203" pitchFamily="18" charset="-78"/>
                <a:cs typeface="IRANSans(FaNum)" panose="02040503050201020203" pitchFamily="18" charset="-78"/>
              </a:rPr>
              <a:t>materials and methods</a:t>
            </a:r>
            <a:endParaRPr lang="en-US" sz="1400" b="1" dirty="0">
              <a:solidFill>
                <a:schemeClr val="bg1"/>
              </a:solidFill>
              <a:latin typeface="IRANSans(FaNum)" panose="02040503050201020203" pitchFamily="18" charset="-78"/>
              <a:cs typeface="IRANSans(FaNum)" panose="02040503050201020203" pitchFamily="18" charset="-78"/>
            </a:endParaRPr>
          </a:p>
        </p:txBody>
      </p:sp>
      <p:sp>
        <p:nvSpPr>
          <p:cNvPr id="27" name="Rectangle: Rounded Corners 26">
            <a:extLst>
              <a:ext uri="{FF2B5EF4-FFF2-40B4-BE49-F238E27FC236}">
                <a16:creationId xmlns:a16="http://schemas.microsoft.com/office/drawing/2014/main" id="{BB515715-2B1C-4D4D-93DC-BDDCAF519288}"/>
              </a:ext>
            </a:extLst>
          </p:cNvPr>
          <p:cNvSpPr/>
          <p:nvPr/>
        </p:nvSpPr>
        <p:spPr>
          <a:xfrm>
            <a:off x="441771" y="2954299"/>
            <a:ext cx="2103120" cy="822960"/>
          </a:xfrm>
          <a:prstGeom prst="round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1200"/>
          </a:p>
        </p:txBody>
      </p:sp>
      <p:sp>
        <p:nvSpPr>
          <p:cNvPr id="28" name="TextBox 27">
            <a:extLst>
              <a:ext uri="{FF2B5EF4-FFF2-40B4-BE49-F238E27FC236}">
                <a16:creationId xmlns:a16="http://schemas.microsoft.com/office/drawing/2014/main" id="{338B1222-FEA2-4889-9DDA-4C29C0668349}"/>
              </a:ext>
            </a:extLst>
          </p:cNvPr>
          <p:cNvSpPr txBox="1"/>
          <p:nvPr/>
        </p:nvSpPr>
        <p:spPr>
          <a:xfrm>
            <a:off x="585872" y="3165724"/>
            <a:ext cx="1814919" cy="307777"/>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pPr algn="ctr" rtl="1"/>
            <a:r>
              <a:rPr lang="en" sz="1400" b="1" dirty="0">
                <a:solidFill>
                  <a:schemeClr val="bg1"/>
                </a:solidFill>
                <a:latin typeface="IRANSans(FaNum)" panose="02040503050201020203" pitchFamily="18" charset="-78"/>
                <a:cs typeface="IRANSans(FaNum)" panose="02040503050201020203" pitchFamily="18" charset="-78"/>
              </a:rPr>
              <a:t>Results and discussion</a:t>
            </a:r>
            <a:endParaRPr lang="en-US" sz="1400" b="1" dirty="0">
              <a:solidFill>
                <a:schemeClr val="bg1"/>
              </a:solidFill>
              <a:latin typeface="IRANSans(FaNum)" panose="02040503050201020203" pitchFamily="18" charset="-78"/>
              <a:cs typeface="IRANSans(FaNum)" panose="02040503050201020203" pitchFamily="18" charset="-78"/>
            </a:endParaRPr>
          </a:p>
        </p:txBody>
      </p:sp>
      <p:sp>
        <p:nvSpPr>
          <p:cNvPr id="29" name="Rectangle: Rounded Corners 28">
            <a:extLst>
              <a:ext uri="{FF2B5EF4-FFF2-40B4-BE49-F238E27FC236}">
                <a16:creationId xmlns:a16="http://schemas.microsoft.com/office/drawing/2014/main" id="{2C7013D5-8B71-40F9-A2B4-CDE583D55FBA}"/>
              </a:ext>
            </a:extLst>
          </p:cNvPr>
          <p:cNvSpPr/>
          <p:nvPr/>
        </p:nvSpPr>
        <p:spPr>
          <a:xfrm>
            <a:off x="441771" y="3869576"/>
            <a:ext cx="2103120" cy="822960"/>
          </a:xfrm>
          <a:prstGeom prst="round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1200"/>
          </a:p>
        </p:txBody>
      </p:sp>
      <p:sp>
        <p:nvSpPr>
          <p:cNvPr id="30" name="TextBox 29">
            <a:extLst>
              <a:ext uri="{FF2B5EF4-FFF2-40B4-BE49-F238E27FC236}">
                <a16:creationId xmlns:a16="http://schemas.microsoft.com/office/drawing/2014/main" id="{C4B6B92D-A1F6-472B-A1AF-F26856CE59DF}"/>
              </a:ext>
            </a:extLst>
          </p:cNvPr>
          <p:cNvSpPr txBox="1"/>
          <p:nvPr/>
        </p:nvSpPr>
        <p:spPr>
          <a:xfrm>
            <a:off x="1013070" y="4081001"/>
            <a:ext cx="960519" cy="307777"/>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pPr algn="ctr" rtl="1"/>
            <a:r>
              <a:rPr lang="en" sz="1400" b="1" dirty="0">
                <a:solidFill>
                  <a:schemeClr val="bg1"/>
                </a:solidFill>
                <a:latin typeface="IRANSans(FaNum)" panose="02040503050201020203" pitchFamily="18" charset="-78"/>
                <a:cs typeface="IRANSans(FaNum)" panose="02040503050201020203" pitchFamily="18" charset="-78"/>
              </a:rPr>
              <a:t>Conclusion</a:t>
            </a:r>
            <a:endParaRPr lang="en-US" sz="1400" b="1" dirty="0">
              <a:solidFill>
                <a:schemeClr val="bg1"/>
              </a:solidFill>
              <a:latin typeface="IRANSans(FaNum)" panose="02040503050201020203" pitchFamily="18" charset="-78"/>
              <a:cs typeface="IRANSans(FaNum)" panose="02040503050201020203" pitchFamily="18" charset="-78"/>
            </a:endParaRPr>
          </a:p>
        </p:txBody>
      </p:sp>
      <p:sp>
        <p:nvSpPr>
          <p:cNvPr id="31" name="Rectangle: Rounded Corners 30">
            <a:extLst>
              <a:ext uri="{FF2B5EF4-FFF2-40B4-BE49-F238E27FC236}">
                <a16:creationId xmlns:a16="http://schemas.microsoft.com/office/drawing/2014/main" id="{2F379604-520D-421F-B359-7E9B593C7B0D}"/>
              </a:ext>
            </a:extLst>
          </p:cNvPr>
          <p:cNvSpPr/>
          <p:nvPr/>
        </p:nvSpPr>
        <p:spPr>
          <a:xfrm>
            <a:off x="441771" y="4784853"/>
            <a:ext cx="2103120" cy="822960"/>
          </a:xfrm>
          <a:prstGeom prst="roundRect">
            <a:avLst/>
          </a:prstGeom>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1200"/>
          </a:p>
        </p:txBody>
      </p:sp>
      <p:sp>
        <p:nvSpPr>
          <p:cNvPr id="32" name="TextBox 31">
            <a:extLst>
              <a:ext uri="{FF2B5EF4-FFF2-40B4-BE49-F238E27FC236}">
                <a16:creationId xmlns:a16="http://schemas.microsoft.com/office/drawing/2014/main" id="{77812EE6-CDE5-4298-B4F8-4392B2CE3134}"/>
              </a:ext>
            </a:extLst>
          </p:cNvPr>
          <p:cNvSpPr txBox="1"/>
          <p:nvPr/>
        </p:nvSpPr>
        <p:spPr>
          <a:xfrm>
            <a:off x="1175775" y="4996278"/>
            <a:ext cx="635110" cy="307777"/>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pPr algn="ctr" rtl="1"/>
            <a:r>
              <a:rPr lang="en" sz="1400" b="1" dirty="0">
                <a:solidFill>
                  <a:schemeClr val="bg1"/>
                </a:solidFill>
                <a:latin typeface="IRANSans(FaNum)" panose="02040503050201020203" pitchFamily="18" charset="-78"/>
                <a:cs typeface="IRANSans(FaNum)" panose="02040503050201020203" pitchFamily="18" charset="-78"/>
              </a:rPr>
              <a:t>Offers</a:t>
            </a:r>
            <a:endParaRPr lang="en-US" sz="1400" b="1" dirty="0">
              <a:solidFill>
                <a:schemeClr val="bg1"/>
              </a:solidFill>
              <a:latin typeface="IRANSans(FaNum)" panose="02040503050201020203" pitchFamily="18" charset="-78"/>
              <a:cs typeface="IRANSans(FaNum)" panose="02040503050201020203" pitchFamily="18" charset="-78"/>
            </a:endParaRPr>
          </a:p>
        </p:txBody>
      </p:sp>
    </p:spTree>
    <p:extLst>
      <p:ext uri="{BB962C8B-B14F-4D97-AF65-F5344CB8AC3E}">
        <p14:creationId xmlns:p14="http://schemas.microsoft.com/office/powerpoint/2010/main" val="1859850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F97BBA49-3D78-4B41-AF92-54E785738119}"/>
              </a:ext>
            </a:extLst>
          </p:cNvPr>
          <p:cNvSpPr>
            <a:spLocks noGrp="1"/>
          </p:cNvSpPr>
          <p:nvPr>
            <p:ph type="ctrTitle"/>
          </p:nvPr>
        </p:nvSpPr>
        <p:spPr/>
        <p:txBody>
          <a:bodyPr>
            <a:normAutofit/>
          </a:bodyPr>
          <a:lstStyle/>
          <a:p>
            <a:r>
              <a:rPr lang="en" dirty="0"/>
              <a:t>Results and discussion</a:t>
            </a:r>
          </a:p>
        </p:txBody>
      </p:sp>
      <p:grpSp>
        <p:nvGrpSpPr>
          <p:cNvPr id="6" name="Group 5">
            <a:extLst>
              <a:ext uri="{FF2B5EF4-FFF2-40B4-BE49-F238E27FC236}">
                <a16:creationId xmlns:a16="http://schemas.microsoft.com/office/drawing/2014/main" id="{B5DE2F9E-4DDB-4557-9ECE-8BFADB0DDB7A}"/>
              </a:ext>
            </a:extLst>
          </p:cNvPr>
          <p:cNvGrpSpPr/>
          <p:nvPr/>
        </p:nvGrpSpPr>
        <p:grpSpPr>
          <a:xfrm>
            <a:off x="6603245" y="2206578"/>
            <a:ext cx="2160000" cy="2160000"/>
            <a:chOff x="4756302" y="3128238"/>
            <a:chExt cx="914400" cy="914400"/>
          </a:xfrm>
        </p:grpSpPr>
        <p:sp>
          <p:nvSpPr>
            <p:cNvPr id="7" name="Oval 6">
              <a:extLst>
                <a:ext uri="{FF2B5EF4-FFF2-40B4-BE49-F238E27FC236}">
                  <a16:creationId xmlns:a16="http://schemas.microsoft.com/office/drawing/2014/main" id="{1C045276-4A64-4459-93D3-FFF9C1776895}"/>
                </a:ext>
              </a:extLst>
            </p:cNvPr>
            <p:cNvSpPr/>
            <p:nvPr/>
          </p:nvSpPr>
          <p:spPr>
            <a:xfrm>
              <a:off x="4756302" y="3128238"/>
              <a:ext cx="914400" cy="914400"/>
            </a:xfrm>
            <a:prstGeom prst="ellipse">
              <a:avLst/>
            </a:prstGeom>
            <a:solidFill>
              <a:srgbClr val="FFC00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Google Shape;10924;p74">
              <a:extLst>
                <a:ext uri="{FF2B5EF4-FFF2-40B4-BE49-F238E27FC236}">
                  <a16:creationId xmlns:a16="http://schemas.microsoft.com/office/drawing/2014/main" id="{B99C48DE-9D57-49DF-A752-BCB4159F1BFA}"/>
                </a:ext>
              </a:extLst>
            </p:cNvPr>
            <p:cNvSpPr/>
            <p:nvPr/>
          </p:nvSpPr>
          <p:spPr>
            <a:xfrm>
              <a:off x="4939182" y="3311118"/>
              <a:ext cx="548640" cy="548640"/>
            </a:xfrm>
            <a:custGeom>
              <a:avLst/>
              <a:gdLst/>
              <a:ahLst/>
              <a:cxnLst/>
              <a:rect l="l" t="t" r="r" b="b"/>
              <a:pathLst>
                <a:path w="11784" h="11713" extrusionOk="0">
                  <a:moveTo>
                    <a:pt x="5136" y="4128"/>
                  </a:moveTo>
                  <a:cubicBezTo>
                    <a:pt x="5671" y="4128"/>
                    <a:pt x="6112" y="4569"/>
                    <a:pt x="6144" y="5136"/>
                  </a:cubicBezTo>
                  <a:lnTo>
                    <a:pt x="5230" y="4853"/>
                  </a:lnTo>
                  <a:cubicBezTo>
                    <a:pt x="5198" y="4839"/>
                    <a:pt x="5165" y="4832"/>
                    <a:pt x="5131" y="4832"/>
                  </a:cubicBezTo>
                  <a:cubicBezTo>
                    <a:pt x="4934" y="4832"/>
                    <a:pt x="4735" y="5052"/>
                    <a:pt x="4789" y="5294"/>
                  </a:cubicBezTo>
                  <a:lnTo>
                    <a:pt x="5073" y="6239"/>
                  </a:lnTo>
                  <a:cubicBezTo>
                    <a:pt x="4537" y="6176"/>
                    <a:pt x="4096" y="5703"/>
                    <a:pt x="4096" y="5168"/>
                  </a:cubicBezTo>
                  <a:cubicBezTo>
                    <a:pt x="4096" y="4601"/>
                    <a:pt x="4569" y="4128"/>
                    <a:pt x="5136" y="4128"/>
                  </a:cubicBezTo>
                  <a:close/>
                  <a:moveTo>
                    <a:pt x="5199" y="2364"/>
                  </a:moveTo>
                  <a:cubicBezTo>
                    <a:pt x="6680" y="2364"/>
                    <a:pt x="7940" y="3592"/>
                    <a:pt x="7940" y="5136"/>
                  </a:cubicBezTo>
                  <a:cubicBezTo>
                    <a:pt x="7940" y="5294"/>
                    <a:pt x="7940" y="5388"/>
                    <a:pt x="7908" y="5546"/>
                  </a:cubicBezTo>
                  <a:lnTo>
                    <a:pt x="6932" y="5294"/>
                  </a:lnTo>
                  <a:lnTo>
                    <a:pt x="6932" y="5136"/>
                  </a:lnTo>
                  <a:cubicBezTo>
                    <a:pt x="6806" y="4223"/>
                    <a:pt x="6049" y="3466"/>
                    <a:pt x="5104" y="3466"/>
                  </a:cubicBezTo>
                  <a:cubicBezTo>
                    <a:pt x="4159" y="3466"/>
                    <a:pt x="3435" y="4223"/>
                    <a:pt x="3435" y="5168"/>
                  </a:cubicBezTo>
                  <a:cubicBezTo>
                    <a:pt x="3435" y="5609"/>
                    <a:pt x="3624" y="6081"/>
                    <a:pt x="3939" y="6396"/>
                  </a:cubicBezTo>
                  <a:cubicBezTo>
                    <a:pt x="4254" y="6743"/>
                    <a:pt x="4695" y="6900"/>
                    <a:pt x="5167" y="6900"/>
                  </a:cubicBezTo>
                  <a:lnTo>
                    <a:pt x="5325" y="6900"/>
                  </a:lnTo>
                  <a:lnTo>
                    <a:pt x="5577" y="7877"/>
                  </a:lnTo>
                  <a:cubicBezTo>
                    <a:pt x="5482" y="7909"/>
                    <a:pt x="5325" y="7909"/>
                    <a:pt x="5199" y="7909"/>
                  </a:cubicBezTo>
                  <a:cubicBezTo>
                    <a:pt x="3687" y="7909"/>
                    <a:pt x="2426" y="6648"/>
                    <a:pt x="2426" y="5136"/>
                  </a:cubicBezTo>
                  <a:cubicBezTo>
                    <a:pt x="2426" y="3624"/>
                    <a:pt x="3655" y="2364"/>
                    <a:pt x="5199" y="2364"/>
                  </a:cubicBezTo>
                  <a:close/>
                  <a:moveTo>
                    <a:pt x="5167" y="726"/>
                  </a:moveTo>
                  <a:cubicBezTo>
                    <a:pt x="7940" y="726"/>
                    <a:pt x="10051" y="3277"/>
                    <a:pt x="9515" y="6018"/>
                  </a:cubicBezTo>
                  <a:lnTo>
                    <a:pt x="8507" y="5766"/>
                  </a:lnTo>
                  <a:cubicBezTo>
                    <a:pt x="8538" y="5546"/>
                    <a:pt x="8538" y="5357"/>
                    <a:pt x="8538" y="5136"/>
                  </a:cubicBezTo>
                  <a:cubicBezTo>
                    <a:pt x="8538" y="3246"/>
                    <a:pt x="7026" y="1702"/>
                    <a:pt x="5104" y="1702"/>
                  </a:cubicBezTo>
                  <a:cubicBezTo>
                    <a:pt x="3214" y="1702"/>
                    <a:pt x="1702" y="3246"/>
                    <a:pt x="1702" y="5136"/>
                  </a:cubicBezTo>
                  <a:cubicBezTo>
                    <a:pt x="1702" y="7027"/>
                    <a:pt x="3214" y="8602"/>
                    <a:pt x="5104" y="8602"/>
                  </a:cubicBezTo>
                  <a:cubicBezTo>
                    <a:pt x="5325" y="8602"/>
                    <a:pt x="5514" y="8602"/>
                    <a:pt x="5703" y="8539"/>
                  </a:cubicBezTo>
                  <a:lnTo>
                    <a:pt x="5986" y="9578"/>
                  </a:lnTo>
                  <a:cubicBezTo>
                    <a:pt x="5695" y="9636"/>
                    <a:pt x="5405" y="9664"/>
                    <a:pt x="5119" y="9664"/>
                  </a:cubicBezTo>
                  <a:cubicBezTo>
                    <a:pt x="2751" y="9664"/>
                    <a:pt x="694" y="7758"/>
                    <a:pt x="694" y="5199"/>
                  </a:cubicBezTo>
                  <a:cubicBezTo>
                    <a:pt x="694" y="2679"/>
                    <a:pt x="2773" y="726"/>
                    <a:pt x="5167" y="726"/>
                  </a:cubicBezTo>
                  <a:close/>
                  <a:moveTo>
                    <a:pt x="5671" y="5672"/>
                  </a:moveTo>
                  <a:lnTo>
                    <a:pt x="5671" y="5672"/>
                  </a:lnTo>
                  <a:cubicBezTo>
                    <a:pt x="10240" y="6964"/>
                    <a:pt x="9578" y="6774"/>
                    <a:pt x="9704" y="6806"/>
                  </a:cubicBezTo>
                  <a:lnTo>
                    <a:pt x="8853" y="7373"/>
                  </a:lnTo>
                  <a:cubicBezTo>
                    <a:pt x="8664" y="7499"/>
                    <a:pt x="8664" y="7751"/>
                    <a:pt x="8822" y="7877"/>
                  </a:cubicBezTo>
                  <a:lnTo>
                    <a:pt x="10964" y="9956"/>
                  </a:lnTo>
                  <a:cubicBezTo>
                    <a:pt x="11027" y="10114"/>
                    <a:pt x="11027" y="10335"/>
                    <a:pt x="10901" y="10492"/>
                  </a:cubicBezTo>
                  <a:lnTo>
                    <a:pt x="10429" y="10965"/>
                  </a:lnTo>
                  <a:cubicBezTo>
                    <a:pt x="10366" y="11012"/>
                    <a:pt x="10279" y="11035"/>
                    <a:pt x="10192" y="11035"/>
                  </a:cubicBezTo>
                  <a:cubicBezTo>
                    <a:pt x="10106" y="11035"/>
                    <a:pt x="10019" y="11012"/>
                    <a:pt x="9956" y="10965"/>
                  </a:cubicBezTo>
                  <a:lnTo>
                    <a:pt x="7845" y="8854"/>
                  </a:lnTo>
                  <a:cubicBezTo>
                    <a:pt x="7777" y="8786"/>
                    <a:pt x="7691" y="8753"/>
                    <a:pt x="7606" y="8753"/>
                  </a:cubicBezTo>
                  <a:cubicBezTo>
                    <a:pt x="7493" y="8753"/>
                    <a:pt x="7381" y="8809"/>
                    <a:pt x="7310" y="8917"/>
                  </a:cubicBezTo>
                  <a:cubicBezTo>
                    <a:pt x="7247" y="8980"/>
                    <a:pt x="6806" y="9641"/>
                    <a:pt x="6774" y="9736"/>
                  </a:cubicBezTo>
                  <a:cubicBezTo>
                    <a:pt x="6680" y="9484"/>
                    <a:pt x="5703" y="5861"/>
                    <a:pt x="5671" y="5672"/>
                  </a:cubicBezTo>
                  <a:close/>
                  <a:moveTo>
                    <a:pt x="5104" y="1"/>
                  </a:moveTo>
                  <a:cubicBezTo>
                    <a:pt x="2363" y="1"/>
                    <a:pt x="0" y="2238"/>
                    <a:pt x="0" y="5168"/>
                  </a:cubicBezTo>
                  <a:cubicBezTo>
                    <a:pt x="0" y="8066"/>
                    <a:pt x="2332" y="10303"/>
                    <a:pt x="5104" y="10303"/>
                  </a:cubicBezTo>
                  <a:cubicBezTo>
                    <a:pt x="5482" y="10303"/>
                    <a:pt x="5797" y="10272"/>
                    <a:pt x="6144" y="10208"/>
                  </a:cubicBezTo>
                  <a:lnTo>
                    <a:pt x="6270" y="10587"/>
                  </a:lnTo>
                  <a:cubicBezTo>
                    <a:pt x="6307" y="10755"/>
                    <a:pt x="6444" y="10845"/>
                    <a:pt x="6596" y="10845"/>
                  </a:cubicBezTo>
                  <a:cubicBezTo>
                    <a:pt x="6700" y="10845"/>
                    <a:pt x="6810" y="10802"/>
                    <a:pt x="6900" y="10713"/>
                  </a:cubicBezTo>
                  <a:lnTo>
                    <a:pt x="7625" y="9610"/>
                  </a:lnTo>
                  <a:lnTo>
                    <a:pt x="9483" y="11406"/>
                  </a:lnTo>
                  <a:cubicBezTo>
                    <a:pt x="9688" y="11610"/>
                    <a:pt x="9956" y="11713"/>
                    <a:pt x="10220" y="11713"/>
                  </a:cubicBezTo>
                  <a:cubicBezTo>
                    <a:pt x="10484" y="11713"/>
                    <a:pt x="10744" y="11610"/>
                    <a:pt x="10933" y="11406"/>
                  </a:cubicBezTo>
                  <a:lnTo>
                    <a:pt x="11405" y="10933"/>
                  </a:lnTo>
                  <a:cubicBezTo>
                    <a:pt x="11783" y="10555"/>
                    <a:pt x="11783" y="9893"/>
                    <a:pt x="11374" y="9484"/>
                  </a:cubicBezTo>
                  <a:lnTo>
                    <a:pt x="9515" y="7720"/>
                  </a:lnTo>
                  <a:lnTo>
                    <a:pt x="10618" y="6964"/>
                  </a:lnTo>
                  <a:cubicBezTo>
                    <a:pt x="10870" y="6806"/>
                    <a:pt x="10838" y="6428"/>
                    <a:pt x="10555" y="6333"/>
                  </a:cubicBezTo>
                  <a:lnTo>
                    <a:pt x="10145" y="6239"/>
                  </a:lnTo>
                  <a:cubicBezTo>
                    <a:pt x="10303" y="5483"/>
                    <a:pt x="10271" y="4695"/>
                    <a:pt x="10082" y="3908"/>
                  </a:cubicBezTo>
                  <a:cubicBezTo>
                    <a:pt x="9483" y="1576"/>
                    <a:pt x="7436" y="1"/>
                    <a:pt x="5104" y="1"/>
                  </a:cubicBezTo>
                  <a:close/>
                </a:path>
              </a:pathLst>
            </a:custGeom>
            <a:solidFill>
              <a:srgbClr val="FFC000"/>
            </a:solidFill>
            <a:ln>
              <a:solidFill>
                <a:schemeClr val="bg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989526000"/>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TotalTime>
  <Words>421</Words>
  <Application>Microsoft Office PowerPoint</Application>
  <PresentationFormat>Widescreen</PresentationFormat>
  <Paragraphs>87</Paragraphs>
  <Slides>17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等线</vt:lpstr>
      <vt:lpstr>Arial</vt:lpstr>
      <vt:lpstr>Calibri</vt:lpstr>
      <vt:lpstr>Calibri Light</vt:lpstr>
      <vt:lpstr>IRANSans(FaNum)</vt:lpstr>
      <vt:lpstr>Shabnam</vt:lpstr>
      <vt:lpstr>Wingdings</vt:lpstr>
      <vt:lpstr>Office Theme</vt:lpstr>
      <vt:lpstr>PowerPoint Presentation</vt:lpstr>
      <vt:lpstr>PowerPoint Presentation</vt:lpstr>
      <vt:lpstr>Introduction</vt:lpstr>
      <vt:lpstr>Who are we and what do we do?</vt:lpstr>
      <vt:lpstr>A review  of the background</vt:lpstr>
      <vt:lpstr>How to contact us</vt:lpstr>
      <vt:lpstr>materials and methods</vt:lpstr>
      <vt:lpstr>Sample chart</vt:lpstr>
      <vt:lpstr>Results and discussion</vt:lpstr>
      <vt:lpstr>Results</vt:lpstr>
      <vt:lpstr>Conclusion</vt:lpstr>
      <vt:lpstr>Who are we and what do we do?</vt:lpstr>
      <vt:lpstr>Offers</vt:lpstr>
      <vt:lpstr>Download  </vt:lpstr>
      <vt:lpstr>Thank you for your attention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قالب-آماده-پایان-نامه-رایگان-به-صورت-پاورپوینت</dc:title>
  <dc:creator>pardweb p</dc:creator>
  <cp:lastModifiedBy>pardweb p</cp:lastModifiedBy>
  <cp:revision>6</cp:revision>
  <dcterms:created xsi:type="dcterms:W3CDTF">2024-08-04T18:04:09Z</dcterms:created>
  <dcterms:modified xsi:type="dcterms:W3CDTF">2024-08-05T05:30:27Z</dcterms:modified>
</cp:coreProperties>
</file>