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5" r:id="rId2"/>
    <p:sldId id="266" r:id="rId3"/>
    <p:sldId id="277" r:id="rId4"/>
    <p:sldId id="258" r:id="rId5"/>
    <p:sldId id="278" r:id="rId6"/>
    <p:sldId id="271" r:id="rId7"/>
    <p:sldId id="279" r:id="rId8"/>
    <p:sldId id="272" r:id="rId9"/>
    <p:sldId id="280" r:id="rId10"/>
    <p:sldId id="273" r:id="rId11"/>
    <p:sldId id="281" r:id="rId12"/>
    <p:sldId id="274" r:id="rId13"/>
    <p:sldId id="282" r:id="rId14"/>
    <p:sldId id="275" r:id="rId15"/>
    <p:sldId id="276" r:id="rId16"/>
    <p:sldId id="283" r:id="rId17"/>
    <p:sldId id="284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3B729CA0-6B62-427A-9303-168652B9AE68}">
          <p14:sldIdLst>
            <p14:sldId id="265"/>
            <p14:sldId id="266"/>
            <p14:sldId id="277"/>
            <p14:sldId id="258"/>
            <p14:sldId id="278"/>
            <p14:sldId id="271"/>
            <p14:sldId id="279"/>
            <p14:sldId id="272"/>
            <p14:sldId id="280"/>
            <p14:sldId id="273"/>
            <p14:sldId id="281"/>
            <p14:sldId id="274"/>
            <p14:sldId id="282"/>
            <p14:sldId id="275"/>
            <p14:sldId id="276"/>
          </p14:sldIdLst>
        </p14:section>
        <p14:section name="سایر" id="{25A8BC6B-026B-4493-9B54-DB5F2B25A23F}">
          <p14:sldIdLst>
            <p14:sldId id="283"/>
            <p14:sldId id="28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2F2"/>
    <a:srgbClr val="476ADD"/>
    <a:srgbClr val="E850E0"/>
    <a:srgbClr val="9C28B1"/>
    <a:srgbClr val="F8B933"/>
    <a:srgbClr val="FCCEC7"/>
    <a:srgbClr val="8026E1"/>
    <a:srgbClr val="FB569B"/>
    <a:srgbClr val="FB85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7" autoAdjust="0"/>
    <p:restoredTop sz="94660"/>
  </p:normalViewPr>
  <p:slideViewPr>
    <p:cSldViewPr snapToGrid="0">
      <p:cViewPr varScale="1">
        <p:scale>
          <a:sx n="79" d="100"/>
          <a:sy n="79" d="100"/>
        </p:scale>
        <p:origin x="773" y="-2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NULL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fa-IR" dirty="0"/>
              <a:t>نمودارها</a:t>
            </a:r>
            <a:endParaRPr lang="en-GB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BA-42BE-B13F-3AA858F07E0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BA-42BE-B13F-3AA858F07E0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BA-42BE-B13F-3AA858F07E0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30780976"/>
        <c:axId val="630774736"/>
      </c:barChart>
      <c:catAx>
        <c:axId val="6307809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774736"/>
        <c:crosses val="autoZero"/>
        <c:auto val="1"/>
        <c:lblAlgn val="ctr"/>
        <c:lblOffset val="100"/>
        <c:noMultiLvlLbl val="0"/>
      </c:catAx>
      <c:valAx>
        <c:axId val="6307747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307809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0E-4C96-B8B6-423058B8A76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0E-4C96-B8B6-423058B8A76D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D0E-4C96-B8B6-423058B8A76D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D0E-4C96-B8B6-423058B8A76D}"/>
              </c:ext>
            </c:extLst>
          </c:dPt>
          <c:cat>
            <c:strRef>
              <c:f>Sheet1!$A$2:$A$5</c:f>
              <c:strCache>
                <c:ptCount val="4"/>
                <c:pt idx="0">
                  <c:v>1st Qtr</c:v>
                </c:pt>
                <c:pt idx="1">
                  <c:v>2nd Qtr</c:v>
                </c:pt>
                <c:pt idx="2">
                  <c:v>3rd Qtr</c:v>
                </c:pt>
                <c:pt idx="3">
                  <c:v>4th Qtr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8.1999999999999993</c:v>
                </c:pt>
                <c:pt idx="1">
                  <c:v>3.2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B08-4539-9FF5-A159A3D2F8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ata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hyperlink" Target="https://pardweb.ir/product-tag/thesis/" TargetMode="External"/></Relationships>
</file>

<file path=ppt/diagrams/_rels/data4.xml.rels><?xml version="1.0" encoding="UTF-8" standalone="yes"?>
<Relationships xmlns="http://schemas.openxmlformats.org/package/2006/relationships"><Relationship Id="rId3" Type="http://schemas.openxmlformats.org/officeDocument/2006/relationships/hyperlink" Target="https://pardweb.ir/product-tag/%d8%b1%d8%b3%d8%a7%d9%84%d9%87-%d8%af%da%a9%d8%aa%d8%b1%db%8c/" TargetMode="External"/><Relationship Id="rId2" Type="http://schemas.openxmlformats.org/officeDocument/2006/relationships/hyperlink" Target="https://pardweb.ir/product-tag/%d9%be%d8%b1%d9%88%d9%be%d9%88%d8%b2%d8%a7%d9%84-%d8%af%da%a9%d8%aa%d8%b1%db%8c/" TargetMode="External"/><Relationship Id="rId1" Type="http://schemas.openxmlformats.org/officeDocument/2006/relationships/hyperlink" Target="https://pardweb.ir/product-tag/thesis/" TargetMode="External"/><Relationship Id="rId4" Type="http://schemas.openxmlformats.org/officeDocument/2006/relationships/hyperlink" Target="https://pardweb.ir/%d9%82%d8%a7%d9%84%d8%a8-%d9%88%d8%b1%d8%af-%d9%be%d8%a7%db%8c%d8%a7%d9%86-%d9%86%d8%a7%d9%85%d9%87-%d8%af%d8%a7%d9%86%d8%b4%da%af%d8%a7%d9%87-%d8%a2%d8%b2%d8%a7%d8%af/" TargetMode="External"/></Relationships>
</file>

<file path=ppt/diagrams/_rels/drawing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diagrams/_rels/drawing3.xml.rels><?xml version="1.0" encoding="UTF-8" standalone="yes"?>
<Relationships xmlns="http://schemas.openxmlformats.org/package/2006/relationships"><Relationship Id="rId1" Type="http://schemas.openxmlformats.org/officeDocument/2006/relationships/hyperlink" Target="https://pardweb.ir/product-tag/thesis/" TargetMode="External"/></Relationships>
</file>

<file path=ppt/diagrams/_rels/drawing4.xml.rels><?xml version="1.0" encoding="UTF-8" standalone="yes"?>
<Relationships xmlns="http://schemas.openxmlformats.org/package/2006/relationships"><Relationship Id="rId3" Type="http://schemas.openxmlformats.org/officeDocument/2006/relationships/hyperlink" Target="https://pardweb.ir/product-tag/%d8%b1%d8%b3%d8%a7%d9%84%d9%87-%d8%af%da%a9%d8%aa%d8%b1%db%8c/" TargetMode="External"/><Relationship Id="rId2" Type="http://schemas.openxmlformats.org/officeDocument/2006/relationships/hyperlink" Target="https://pardweb.ir/product-tag/%d9%be%d8%b1%d9%88%d9%be%d9%88%d8%b2%d8%a7%d9%84-%d8%af%da%a9%d8%aa%d8%b1%db%8c/" TargetMode="External"/><Relationship Id="rId1" Type="http://schemas.openxmlformats.org/officeDocument/2006/relationships/hyperlink" Target="https://pardweb.ir/product-tag/thesis/" TargetMode="External"/><Relationship Id="rId4" Type="http://schemas.openxmlformats.org/officeDocument/2006/relationships/hyperlink" Target="https://pardweb.ir/%d9%82%d8%a7%d9%84%d8%a8-%d9%88%d8%b1%d8%af-%d9%be%d8%a7%db%8c%d8%a7%d9%86-%d9%86%d8%a7%d9%85%d9%87-%d8%af%d8%a7%d9%86%d8%b4%da%af%d8%a7%d9%87-%d8%a2%d8%b2%d8%a7%d8%af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C7D5A0-73B7-413A-BCCA-98ACFA02D089}" type="doc">
      <dgm:prSet loTypeId="urn:microsoft.com/office/officeart/2008/layout/AlternatingHexagon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2EE121A3-AC25-4E40-AA49-3A64718D70F1}">
      <dgm:prSet/>
      <dgm:spPr/>
      <dgm:t>
        <a:bodyPr/>
        <a:lstStyle/>
        <a:p>
          <a:pPr algn="ctr" rtl="1"/>
          <a:r>
            <a:rPr lang="fa-IR" b="1" dirty="0"/>
            <a:t>پارد وب| تداعی خلاقیت و نوآوری در دنیای قالب پاورپوینت است ، کیفیت محصولات ، پشتیبانی ویژه و منحصربه فرد از ویژگی های برجسته پارد وب میباشد.</a:t>
          </a:r>
          <a:endParaRPr lang="en-GB" b="1" dirty="0"/>
        </a:p>
      </dgm:t>
    </dgm:pt>
    <dgm:pt modelId="{FC884C5C-B17D-4838-8682-C664D570EFBE}" type="parTrans" cxnId="{A4AFEFDA-4EAF-47C3-B3AD-B7107D2ED51E}">
      <dgm:prSet/>
      <dgm:spPr/>
      <dgm:t>
        <a:bodyPr/>
        <a:lstStyle/>
        <a:p>
          <a:pPr algn="ctr" rtl="1"/>
          <a:endParaRPr lang="en-GB" b="1"/>
        </a:p>
      </dgm:t>
    </dgm:pt>
    <dgm:pt modelId="{3E5AD7EC-186A-40A0-B37A-A86CA914C2C9}" type="sibTrans" cxnId="{A4AFEFDA-4EAF-47C3-B3AD-B7107D2ED51E}">
      <dgm:prSet/>
      <dgm:spPr/>
      <dgm:t>
        <a:bodyPr/>
        <a:lstStyle/>
        <a:p>
          <a:pPr algn="ctr" rtl="1"/>
          <a:endParaRPr lang="en-GB" b="1"/>
        </a:p>
      </dgm:t>
    </dgm:pt>
    <dgm:pt modelId="{574E0159-ABA6-4E0E-A170-AC3E570F8DFA}">
      <dgm:prSet/>
      <dgm:spPr/>
      <dgm:t>
        <a:bodyPr/>
        <a:lstStyle/>
        <a:p>
          <a:pPr algn="ctr" rtl="1"/>
          <a:r>
            <a:rPr lang="fa-IR" b="1" dirty="0"/>
            <a:t>ما با ذوق و علاقه تمپلیت پاورپوینت و قالب های پاورپوینت را طراحی می کنیم که ارائه ی مخاطب پسند برای دانشجویان داشته باشیم</a:t>
          </a:r>
          <a:endParaRPr lang="en-GB" b="1" dirty="0"/>
        </a:p>
      </dgm:t>
    </dgm:pt>
    <dgm:pt modelId="{5F5E2DBE-6894-4A0B-B60E-A6084F9672C0}" type="parTrans" cxnId="{E32B016E-ED97-4007-B95B-B596EACDDDAB}">
      <dgm:prSet/>
      <dgm:spPr/>
      <dgm:t>
        <a:bodyPr/>
        <a:lstStyle/>
        <a:p>
          <a:pPr algn="ctr" rtl="1"/>
          <a:endParaRPr lang="en-GB" b="1"/>
        </a:p>
      </dgm:t>
    </dgm:pt>
    <dgm:pt modelId="{CDC4B37B-DADD-4AD5-9055-1514BC5E161B}" type="sibTrans" cxnId="{E32B016E-ED97-4007-B95B-B596EACDDDAB}">
      <dgm:prSet/>
      <dgm:spPr/>
      <dgm:t>
        <a:bodyPr/>
        <a:lstStyle/>
        <a:p>
          <a:pPr algn="ctr" rtl="1"/>
          <a:endParaRPr lang="en-GB" b="1"/>
        </a:p>
      </dgm:t>
    </dgm:pt>
    <dgm:pt modelId="{14538C01-15C4-45C9-BB94-29144F523B7E}" type="pres">
      <dgm:prSet presAssocID="{0AC7D5A0-73B7-413A-BCCA-98ACFA02D089}" presName="Name0" presStyleCnt="0">
        <dgm:presLayoutVars>
          <dgm:chMax/>
          <dgm:chPref/>
          <dgm:dir/>
          <dgm:animLvl val="lvl"/>
        </dgm:presLayoutVars>
      </dgm:prSet>
      <dgm:spPr/>
    </dgm:pt>
    <dgm:pt modelId="{AA794CF9-CA24-4F2A-A7A5-34D7C6EC251F}" type="pres">
      <dgm:prSet presAssocID="{2EE121A3-AC25-4E40-AA49-3A64718D70F1}" presName="composite" presStyleCnt="0"/>
      <dgm:spPr/>
    </dgm:pt>
    <dgm:pt modelId="{DF45E158-300D-4812-803E-D74EE67BD2A3}" type="pres">
      <dgm:prSet presAssocID="{2EE121A3-AC25-4E40-AA49-3A64718D70F1}" presName="Parent1" presStyleLbl="node1" presStyleIdx="0" presStyleCnt="4">
        <dgm:presLayoutVars>
          <dgm:chMax val="1"/>
          <dgm:chPref val="1"/>
          <dgm:bulletEnabled val="1"/>
        </dgm:presLayoutVars>
      </dgm:prSet>
      <dgm:spPr/>
    </dgm:pt>
    <dgm:pt modelId="{398EB62B-66F0-492A-ABC0-2692693DD1C7}" type="pres">
      <dgm:prSet presAssocID="{2EE121A3-AC25-4E40-AA49-3A64718D70F1}" presName="Childtext1" presStyleLbl="revTx" presStyleIdx="0" presStyleCnt="2">
        <dgm:presLayoutVars>
          <dgm:chMax val="0"/>
          <dgm:chPref val="0"/>
          <dgm:bulletEnabled val="1"/>
        </dgm:presLayoutVars>
      </dgm:prSet>
      <dgm:spPr/>
    </dgm:pt>
    <dgm:pt modelId="{B632F840-DC5C-4979-9F45-3983C7CCB6F2}" type="pres">
      <dgm:prSet presAssocID="{2EE121A3-AC25-4E40-AA49-3A64718D70F1}" presName="BalanceSpacing" presStyleCnt="0"/>
      <dgm:spPr/>
    </dgm:pt>
    <dgm:pt modelId="{47E42339-9DD9-4494-BD82-AA836E46AFB3}" type="pres">
      <dgm:prSet presAssocID="{2EE121A3-AC25-4E40-AA49-3A64718D70F1}" presName="BalanceSpacing1" presStyleCnt="0"/>
      <dgm:spPr/>
    </dgm:pt>
    <dgm:pt modelId="{3DC2810F-8D62-4A7C-8D85-3C464781323E}" type="pres">
      <dgm:prSet presAssocID="{3E5AD7EC-186A-40A0-B37A-A86CA914C2C9}" presName="Accent1Text" presStyleLbl="node1" presStyleIdx="1" presStyleCnt="4"/>
      <dgm:spPr/>
    </dgm:pt>
    <dgm:pt modelId="{18E06588-6256-4733-A9B6-15780B085606}" type="pres">
      <dgm:prSet presAssocID="{3E5AD7EC-186A-40A0-B37A-A86CA914C2C9}" presName="spaceBetweenRectangles" presStyleCnt="0"/>
      <dgm:spPr/>
    </dgm:pt>
    <dgm:pt modelId="{FA7B14F1-B95A-4374-AD43-CEDF885EA3EE}" type="pres">
      <dgm:prSet presAssocID="{574E0159-ABA6-4E0E-A170-AC3E570F8DFA}" presName="composite" presStyleCnt="0"/>
      <dgm:spPr/>
    </dgm:pt>
    <dgm:pt modelId="{B53ECC11-D0E5-4D14-9A5C-BE6E8A93CF4B}" type="pres">
      <dgm:prSet presAssocID="{574E0159-ABA6-4E0E-A170-AC3E570F8DFA}" presName="Parent1" presStyleLbl="node1" presStyleIdx="2" presStyleCnt="4">
        <dgm:presLayoutVars>
          <dgm:chMax val="1"/>
          <dgm:chPref val="1"/>
          <dgm:bulletEnabled val="1"/>
        </dgm:presLayoutVars>
      </dgm:prSet>
      <dgm:spPr/>
    </dgm:pt>
    <dgm:pt modelId="{9B8771D8-5169-4AD1-8738-63677054D880}" type="pres">
      <dgm:prSet presAssocID="{574E0159-ABA6-4E0E-A170-AC3E570F8DFA}" presName="Childtext1" presStyleLbl="revTx" presStyleIdx="1" presStyleCnt="2">
        <dgm:presLayoutVars>
          <dgm:chMax val="0"/>
          <dgm:chPref val="0"/>
          <dgm:bulletEnabled val="1"/>
        </dgm:presLayoutVars>
      </dgm:prSet>
      <dgm:spPr/>
    </dgm:pt>
    <dgm:pt modelId="{F68BCADB-6BB0-4778-897F-B50290105E6E}" type="pres">
      <dgm:prSet presAssocID="{574E0159-ABA6-4E0E-A170-AC3E570F8DFA}" presName="BalanceSpacing" presStyleCnt="0"/>
      <dgm:spPr/>
    </dgm:pt>
    <dgm:pt modelId="{AA485468-6BDE-4A1E-BFA5-9305775995BF}" type="pres">
      <dgm:prSet presAssocID="{574E0159-ABA6-4E0E-A170-AC3E570F8DFA}" presName="BalanceSpacing1" presStyleCnt="0"/>
      <dgm:spPr/>
    </dgm:pt>
    <dgm:pt modelId="{5F697140-7FD6-449C-8553-97DBC2D8B47A}" type="pres">
      <dgm:prSet presAssocID="{CDC4B37B-DADD-4AD5-9055-1514BC5E161B}" presName="Accent1Text" presStyleLbl="node1" presStyleIdx="3" presStyleCnt="4"/>
      <dgm:spPr/>
    </dgm:pt>
  </dgm:ptLst>
  <dgm:cxnLst>
    <dgm:cxn modelId="{CB3CEB5F-B952-45F9-BDBE-9E00DAEDE7DA}" type="presOf" srcId="{3E5AD7EC-186A-40A0-B37A-A86CA914C2C9}" destId="{3DC2810F-8D62-4A7C-8D85-3C464781323E}" srcOrd="0" destOrd="0" presId="urn:microsoft.com/office/officeart/2008/layout/AlternatingHexagons"/>
    <dgm:cxn modelId="{E32B016E-ED97-4007-B95B-B596EACDDDAB}" srcId="{0AC7D5A0-73B7-413A-BCCA-98ACFA02D089}" destId="{574E0159-ABA6-4E0E-A170-AC3E570F8DFA}" srcOrd="1" destOrd="0" parTransId="{5F5E2DBE-6894-4A0B-B60E-A6084F9672C0}" sibTransId="{CDC4B37B-DADD-4AD5-9055-1514BC5E161B}"/>
    <dgm:cxn modelId="{70ED7581-97E2-4759-868A-8D68D57B244A}" type="presOf" srcId="{CDC4B37B-DADD-4AD5-9055-1514BC5E161B}" destId="{5F697140-7FD6-449C-8553-97DBC2D8B47A}" srcOrd="0" destOrd="0" presId="urn:microsoft.com/office/officeart/2008/layout/AlternatingHexagons"/>
    <dgm:cxn modelId="{5582CEA8-40D3-444C-B4B4-F1BB531B5328}" type="presOf" srcId="{0AC7D5A0-73B7-413A-BCCA-98ACFA02D089}" destId="{14538C01-15C4-45C9-BB94-29144F523B7E}" srcOrd="0" destOrd="0" presId="urn:microsoft.com/office/officeart/2008/layout/AlternatingHexagons"/>
    <dgm:cxn modelId="{15106CB2-6C6C-4717-BE66-289785A2393D}" type="presOf" srcId="{2EE121A3-AC25-4E40-AA49-3A64718D70F1}" destId="{DF45E158-300D-4812-803E-D74EE67BD2A3}" srcOrd="0" destOrd="0" presId="urn:microsoft.com/office/officeart/2008/layout/AlternatingHexagons"/>
    <dgm:cxn modelId="{A4AFEFDA-4EAF-47C3-B3AD-B7107D2ED51E}" srcId="{0AC7D5A0-73B7-413A-BCCA-98ACFA02D089}" destId="{2EE121A3-AC25-4E40-AA49-3A64718D70F1}" srcOrd="0" destOrd="0" parTransId="{FC884C5C-B17D-4838-8682-C664D570EFBE}" sibTransId="{3E5AD7EC-186A-40A0-B37A-A86CA914C2C9}"/>
    <dgm:cxn modelId="{E435D0E4-4782-43EE-BF0D-E45CF40C2912}" type="presOf" srcId="{574E0159-ABA6-4E0E-A170-AC3E570F8DFA}" destId="{B53ECC11-D0E5-4D14-9A5C-BE6E8A93CF4B}" srcOrd="0" destOrd="0" presId="urn:microsoft.com/office/officeart/2008/layout/AlternatingHexagons"/>
    <dgm:cxn modelId="{AFAB0344-E5EB-4B70-879C-73C9008F1B4C}" type="presParOf" srcId="{14538C01-15C4-45C9-BB94-29144F523B7E}" destId="{AA794CF9-CA24-4F2A-A7A5-34D7C6EC251F}" srcOrd="0" destOrd="0" presId="urn:microsoft.com/office/officeart/2008/layout/AlternatingHexagons"/>
    <dgm:cxn modelId="{82A8E641-1EE4-41F6-BA8F-923BBBC55D97}" type="presParOf" srcId="{AA794CF9-CA24-4F2A-A7A5-34D7C6EC251F}" destId="{DF45E158-300D-4812-803E-D74EE67BD2A3}" srcOrd="0" destOrd="0" presId="urn:microsoft.com/office/officeart/2008/layout/AlternatingHexagons"/>
    <dgm:cxn modelId="{CAD0DA8A-15DD-4B66-861D-E6114278E26F}" type="presParOf" srcId="{AA794CF9-CA24-4F2A-A7A5-34D7C6EC251F}" destId="{398EB62B-66F0-492A-ABC0-2692693DD1C7}" srcOrd="1" destOrd="0" presId="urn:microsoft.com/office/officeart/2008/layout/AlternatingHexagons"/>
    <dgm:cxn modelId="{B27E853E-A191-440D-95A1-F0C15E041D8F}" type="presParOf" srcId="{AA794CF9-CA24-4F2A-A7A5-34D7C6EC251F}" destId="{B632F840-DC5C-4979-9F45-3983C7CCB6F2}" srcOrd="2" destOrd="0" presId="urn:microsoft.com/office/officeart/2008/layout/AlternatingHexagons"/>
    <dgm:cxn modelId="{B6D370CB-F81E-4619-8C75-00366E80BF1E}" type="presParOf" srcId="{AA794CF9-CA24-4F2A-A7A5-34D7C6EC251F}" destId="{47E42339-9DD9-4494-BD82-AA836E46AFB3}" srcOrd="3" destOrd="0" presId="urn:microsoft.com/office/officeart/2008/layout/AlternatingHexagons"/>
    <dgm:cxn modelId="{27346C17-FC01-4B8B-A481-8849EFFCA9F7}" type="presParOf" srcId="{AA794CF9-CA24-4F2A-A7A5-34D7C6EC251F}" destId="{3DC2810F-8D62-4A7C-8D85-3C464781323E}" srcOrd="4" destOrd="0" presId="urn:microsoft.com/office/officeart/2008/layout/AlternatingHexagons"/>
    <dgm:cxn modelId="{723011B1-CC5F-4334-B00D-4DBE965D013A}" type="presParOf" srcId="{14538C01-15C4-45C9-BB94-29144F523B7E}" destId="{18E06588-6256-4733-A9B6-15780B085606}" srcOrd="1" destOrd="0" presId="urn:microsoft.com/office/officeart/2008/layout/AlternatingHexagons"/>
    <dgm:cxn modelId="{F80AC7A3-06DD-42C1-B3E6-4EF1F61588BF}" type="presParOf" srcId="{14538C01-15C4-45C9-BB94-29144F523B7E}" destId="{FA7B14F1-B95A-4374-AD43-CEDF885EA3EE}" srcOrd="2" destOrd="0" presId="urn:microsoft.com/office/officeart/2008/layout/AlternatingHexagons"/>
    <dgm:cxn modelId="{D5B84BF7-FD84-4045-8040-3751A60E8415}" type="presParOf" srcId="{FA7B14F1-B95A-4374-AD43-CEDF885EA3EE}" destId="{B53ECC11-D0E5-4D14-9A5C-BE6E8A93CF4B}" srcOrd="0" destOrd="0" presId="urn:microsoft.com/office/officeart/2008/layout/AlternatingHexagons"/>
    <dgm:cxn modelId="{BA71817B-996E-47B1-9DC5-1F9E27BD2041}" type="presParOf" srcId="{FA7B14F1-B95A-4374-AD43-CEDF885EA3EE}" destId="{9B8771D8-5169-4AD1-8738-63677054D880}" srcOrd="1" destOrd="0" presId="urn:microsoft.com/office/officeart/2008/layout/AlternatingHexagons"/>
    <dgm:cxn modelId="{A4E4338B-29A5-462D-B928-B1E1970587A0}" type="presParOf" srcId="{FA7B14F1-B95A-4374-AD43-CEDF885EA3EE}" destId="{F68BCADB-6BB0-4778-897F-B50290105E6E}" srcOrd="2" destOrd="0" presId="urn:microsoft.com/office/officeart/2008/layout/AlternatingHexagons"/>
    <dgm:cxn modelId="{28835E74-8C84-4BB3-B827-912D521671FD}" type="presParOf" srcId="{FA7B14F1-B95A-4374-AD43-CEDF885EA3EE}" destId="{AA485468-6BDE-4A1E-BFA5-9305775995BF}" srcOrd="3" destOrd="0" presId="urn:microsoft.com/office/officeart/2008/layout/AlternatingHexagons"/>
    <dgm:cxn modelId="{44F9D297-77CA-4EC0-BAD4-F233CE05750E}" type="presParOf" srcId="{FA7B14F1-B95A-4374-AD43-CEDF885EA3EE}" destId="{5F697140-7FD6-449C-8553-97DBC2D8B47A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AC7D5A0-73B7-413A-BCCA-98ACFA02D089}" type="doc">
      <dgm:prSet loTypeId="urn:microsoft.com/office/officeart/2008/layout/AlternatingPictureBlocks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GB"/>
        </a:p>
      </dgm:t>
    </dgm:pt>
    <dgm:pt modelId="{2EE121A3-AC25-4E40-AA49-3A64718D70F1}">
      <dgm:prSet/>
      <dgm:spPr/>
      <dgm:t>
        <a:bodyPr/>
        <a:lstStyle/>
        <a:p>
          <a:pPr algn="r" rtl="1"/>
          <a:r>
            <a:rPr lang="fa-IR" dirty="0"/>
            <a:t>تیم ما تقریبا توی کل 24 ساعت شبانه روز آنلاین هستیم و در ایتا ،تلگرام صمیمانه پاسخگوی پیام های شما هستیم.</a:t>
          </a:r>
          <a:endParaRPr lang="en-GB" dirty="0"/>
        </a:p>
      </dgm:t>
    </dgm:pt>
    <dgm:pt modelId="{FC884C5C-B17D-4838-8682-C664D570EFBE}" type="parTrans" cxnId="{A4AFEFDA-4EAF-47C3-B3AD-B7107D2ED51E}">
      <dgm:prSet/>
      <dgm:spPr/>
      <dgm:t>
        <a:bodyPr/>
        <a:lstStyle/>
        <a:p>
          <a:pPr algn="r"/>
          <a:endParaRPr lang="en-GB"/>
        </a:p>
      </dgm:t>
    </dgm:pt>
    <dgm:pt modelId="{3E5AD7EC-186A-40A0-B37A-A86CA914C2C9}" type="sibTrans" cxnId="{A4AFEFDA-4EAF-47C3-B3AD-B7107D2ED51E}">
      <dgm:prSet/>
      <dgm:spPr/>
      <dgm:t>
        <a:bodyPr/>
        <a:lstStyle/>
        <a:p>
          <a:pPr algn="r"/>
          <a:endParaRPr lang="en-GB"/>
        </a:p>
      </dgm:t>
    </dgm:pt>
    <dgm:pt modelId="{6C1714A1-1414-4656-82F5-FE18B570D351}">
      <dgm:prSet/>
      <dgm:spPr/>
      <dgm:t>
        <a:bodyPr/>
        <a:lstStyle/>
        <a:p>
          <a:r>
            <a:rPr lang="fa-IR" dirty="0"/>
            <a:t>پیشنهاد میشه برای ثبت سفارش تم برای پاورپوینت با شماره تماس</a:t>
          </a:r>
          <a:r>
            <a:rPr lang="fa-IR" b="1" dirty="0"/>
            <a:t> 09375988150 </a:t>
          </a:r>
          <a:r>
            <a:rPr lang="fa-IR" dirty="0"/>
            <a:t>در ارتباط باشید</a:t>
          </a:r>
        </a:p>
      </dgm:t>
    </dgm:pt>
    <dgm:pt modelId="{D9EF8502-AF37-4CE7-8FC7-E587B9C9F587}" type="parTrans" cxnId="{9031E715-048E-44F8-9712-C44D068F9A95}">
      <dgm:prSet/>
      <dgm:spPr/>
      <dgm:t>
        <a:bodyPr/>
        <a:lstStyle/>
        <a:p>
          <a:endParaRPr lang="en-GB"/>
        </a:p>
      </dgm:t>
    </dgm:pt>
    <dgm:pt modelId="{5C358DE8-B58F-49CF-928F-26122941E02F}" type="sibTrans" cxnId="{9031E715-048E-44F8-9712-C44D068F9A95}">
      <dgm:prSet/>
      <dgm:spPr/>
      <dgm:t>
        <a:bodyPr/>
        <a:lstStyle/>
        <a:p>
          <a:endParaRPr lang="en-GB"/>
        </a:p>
      </dgm:t>
    </dgm:pt>
    <dgm:pt modelId="{2438C9CC-9E85-4D29-BB56-EDC85AA37254}" type="pres">
      <dgm:prSet presAssocID="{0AC7D5A0-73B7-413A-BCCA-98ACFA02D089}" presName="linearFlow" presStyleCnt="0">
        <dgm:presLayoutVars>
          <dgm:dir/>
          <dgm:resizeHandles val="exact"/>
        </dgm:presLayoutVars>
      </dgm:prSet>
      <dgm:spPr/>
    </dgm:pt>
    <dgm:pt modelId="{BE862CC5-421D-478F-9978-631F1BC72611}" type="pres">
      <dgm:prSet presAssocID="{2EE121A3-AC25-4E40-AA49-3A64718D70F1}" presName="comp" presStyleCnt="0"/>
      <dgm:spPr/>
    </dgm:pt>
    <dgm:pt modelId="{85C232C6-7FFC-4EE1-BFE1-4E628CBBC67A}" type="pres">
      <dgm:prSet presAssocID="{2EE121A3-AC25-4E40-AA49-3A64718D70F1}" presName="rect2" presStyleLbl="node1" presStyleIdx="0" presStyleCnt="2">
        <dgm:presLayoutVars>
          <dgm:bulletEnabled val="1"/>
        </dgm:presLayoutVars>
      </dgm:prSet>
      <dgm:spPr/>
    </dgm:pt>
    <dgm:pt modelId="{3B123282-FCDF-4D53-8537-C5ED6B4B5376}" type="pres">
      <dgm:prSet presAssocID="{2EE121A3-AC25-4E40-AA49-3A64718D70F1}" presName="rect1" presStyleLbl="lnNode1" presStyleIdx="0" presStyleCnt="2"/>
      <dgm:spPr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  <dgm:pt modelId="{BFE49EB8-D439-45AF-8C8E-08C6072D9B42}" type="pres">
      <dgm:prSet presAssocID="{3E5AD7EC-186A-40A0-B37A-A86CA914C2C9}" presName="sibTrans" presStyleCnt="0"/>
      <dgm:spPr/>
    </dgm:pt>
    <dgm:pt modelId="{AD78457C-82E4-4014-8CB4-915CBB63EB4B}" type="pres">
      <dgm:prSet presAssocID="{6C1714A1-1414-4656-82F5-FE18B570D351}" presName="comp" presStyleCnt="0"/>
      <dgm:spPr/>
    </dgm:pt>
    <dgm:pt modelId="{2F4408E7-42EE-4498-B271-F7C1DEC390B3}" type="pres">
      <dgm:prSet presAssocID="{6C1714A1-1414-4656-82F5-FE18B570D351}" presName="rect2" presStyleLbl="node1" presStyleIdx="1" presStyleCnt="2">
        <dgm:presLayoutVars>
          <dgm:bulletEnabled val="1"/>
        </dgm:presLayoutVars>
      </dgm:prSet>
      <dgm:spPr/>
    </dgm:pt>
    <dgm:pt modelId="{0465E254-EA63-484E-AFC5-C4890122F132}" type="pres">
      <dgm:prSet presAssocID="{6C1714A1-1414-4656-82F5-FE18B570D351}" presName="rect1" presStyleLbl="lnNode1" presStyleIdx="1" presStyleCnt="2"/>
      <dgm:spPr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</dgm:spPr>
    </dgm:pt>
  </dgm:ptLst>
  <dgm:cxnLst>
    <dgm:cxn modelId="{9031E715-048E-44F8-9712-C44D068F9A95}" srcId="{0AC7D5A0-73B7-413A-BCCA-98ACFA02D089}" destId="{6C1714A1-1414-4656-82F5-FE18B570D351}" srcOrd="1" destOrd="0" parTransId="{D9EF8502-AF37-4CE7-8FC7-E587B9C9F587}" sibTransId="{5C358DE8-B58F-49CF-928F-26122941E02F}"/>
    <dgm:cxn modelId="{66AF766E-3688-4BDD-89D8-D30FBAD90E3A}" type="presOf" srcId="{6C1714A1-1414-4656-82F5-FE18B570D351}" destId="{2F4408E7-42EE-4498-B271-F7C1DEC390B3}" srcOrd="0" destOrd="0" presId="urn:microsoft.com/office/officeart/2008/layout/AlternatingPictureBlocks"/>
    <dgm:cxn modelId="{2D467F74-B2B2-43C0-BC23-FEBCD527A178}" type="presOf" srcId="{2EE121A3-AC25-4E40-AA49-3A64718D70F1}" destId="{85C232C6-7FFC-4EE1-BFE1-4E628CBBC67A}" srcOrd="0" destOrd="0" presId="urn:microsoft.com/office/officeart/2008/layout/AlternatingPictureBlocks"/>
    <dgm:cxn modelId="{BBC72991-8B77-4A15-BD36-C449EB929150}" type="presOf" srcId="{0AC7D5A0-73B7-413A-BCCA-98ACFA02D089}" destId="{2438C9CC-9E85-4D29-BB56-EDC85AA37254}" srcOrd="0" destOrd="0" presId="urn:microsoft.com/office/officeart/2008/layout/AlternatingPictureBlocks"/>
    <dgm:cxn modelId="{A4AFEFDA-4EAF-47C3-B3AD-B7107D2ED51E}" srcId="{0AC7D5A0-73B7-413A-BCCA-98ACFA02D089}" destId="{2EE121A3-AC25-4E40-AA49-3A64718D70F1}" srcOrd="0" destOrd="0" parTransId="{FC884C5C-B17D-4838-8682-C664D570EFBE}" sibTransId="{3E5AD7EC-186A-40A0-B37A-A86CA914C2C9}"/>
    <dgm:cxn modelId="{86599F7F-A582-4972-A383-5C4CEE9E4535}" type="presParOf" srcId="{2438C9CC-9E85-4D29-BB56-EDC85AA37254}" destId="{BE862CC5-421D-478F-9978-631F1BC72611}" srcOrd="0" destOrd="0" presId="urn:microsoft.com/office/officeart/2008/layout/AlternatingPictureBlocks"/>
    <dgm:cxn modelId="{01486A0F-03AD-4A3A-B697-4667273BFDAF}" type="presParOf" srcId="{BE862CC5-421D-478F-9978-631F1BC72611}" destId="{85C232C6-7FFC-4EE1-BFE1-4E628CBBC67A}" srcOrd="0" destOrd="0" presId="urn:microsoft.com/office/officeart/2008/layout/AlternatingPictureBlocks"/>
    <dgm:cxn modelId="{A38D81EC-C233-4869-8CC8-B21226456D50}" type="presParOf" srcId="{BE862CC5-421D-478F-9978-631F1BC72611}" destId="{3B123282-FCDF-4D53-8537-C5ED6B4B5376}" srcOrd="1" destOrd="0" presId="urn:microsoft.com/office/officeart/2008/layout/AlternatingPictureBlocks"/>
    <dgm:cxn modelId="{56E44833-BDB7-4257-A7DD-984BD45D2135}" type="presParOf" srcId="{2438C9CC-9E85-4D29-BB56-EDC85AA37254}" destId="{BFE49EB8-D439-45AF-8C8E-08C6072D9B42}" srcOrd="1" destOrd="0" presId="urn:microsoft.com/office/officeart/2008/layout/AlternatingPictureBlocks"/>
    <dgm:cxn modelId="{DF3DFDC6-AB3D-4E0D-8271-E417F00666E8}" type="presParOf" srcId="{2438C9CC-9E85-4D29-BB56-EDC85AA37254}" destId="{AD78457C-82E4-4014-8CB4-915CBB63EB4B}" srcOrd="2" destOrd="0" presId="urn:microsoft.com/office/officeart/2008/layout/AlternatingPictureBlocks"/>
    <dgm:cxn modelId="{FE3757B9-DF86-42F3-8068-17E883DD6DAA}" type="presParOf" srcId="{AD78457C-82E4-4014-8CB4-915CBB63EB4B}" destId="{2F4408E7-42EE-4498-B271-F7C1DEC390B3}" srcOrd="0" destOrd="0" presId="urn:microsoft.com/office/officeart/2008/layout/AlternatingPictureBlocks"/>
    <dgm:cxn modelId="{728BED22-F9A6-44FE-A3B1-0861F41EF9FA}" type="presParOf" srcId="{AD78457C-82E4-4014-8CB4-915CBB63EB4B}" destId="{0465E254-EA63-484E-AFC5-C4890122F132}" srcOrd="1" destOrd="0" presId="urn:microsoft.com/office/officeart/2008/layout/AlternatingPictureBlock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AC7D5A0-73B7-413A-BCCA-98ACFA02D089}" type="doc">
      <dgm:prSet loTypeId="urn:microsoft.com/office/officeart/2005/8/layout/pyramid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EE121A3-AC25-4E40-AA49-3A64718D70F1}">
      <dgm:prSet/>
      <dgm:spPr/>
      <dgm:t>
        <a:bodyPr/>
        <a:lstStyle/>
        <a:p>
          <a:pPr algn="r" rtl="1"/>
          <a:r>
            <a:rPr lang="fa-IR" b="1" dirty="0"/>
            <a:t>برترین قالب های پاورپوینت </a:t>
          </a:r>
          <a:r>
            <a:rPr lang="en-US" b="1" dirty="0"/>
            <a:t>2024</a:t>
          </a:r>
          <a:endParaRPr lang="fa-IR" b="1" dirty="0"/>
        </a:p>
        <a:p>
          <a:pPr algn="r"/>
          <a:r>
            <a:rPr lang="fa-IR" dirty="0"/>
            <a:t>جدیدترین و بروزترین قالب پاورپوینت برای دفاع پایان نامه، پروپوزال ،رساله دکتری و کارشناسی ارشد</a:t>
          </a:r>
        </a:p>
        <a:p>
          <a:pPr algn="r"/>
          <a:r>
            <a:rPr lang="fa-IR" dirty="0">
              <a:hlinkClick xmlns:r="http://schemas.openxmlformats.org/officeDocument/2006/relationships" r:id="rId1"/>
            </a:rPr>
            <a:t>مشاهده همه </a:t>
          </a:r>
          <a:endParaRPr lang="en-GB" dirty="0"/>
        </a:p>
      </dgm:t>
    </dgm:pt>
    <dgm:pt modelId="{FC884C5C-B17D-4838-8682-C664D570EFBE}" type="parTrans" cxnId="{A4AFEFDA-4EAF-47C3-B3AD-B7107D2ED51E}">
      <dgm:prSet/>
      <dgm:spPr/>
      <dgm:t>
        <a:bodyPr/>
        <a:lstStyle/>
        <a:p>
          <a:pPr algn="r"/>
          <a:endParaRPr lang="en-GB"/>
        </a:p>
      </dgm:t>
    </dgm:pt>
    <dgm:pt modelId="{3E5AD7EC-186A-40A0-B37A-A86CA914C2C9}" type="sibTrans" cxnId="{A4AFEFDA-4EAF-47C3-B3AD-B7107D2ED51E}">
      <dgm:prSet/>
      <dgm:spPr/>
      <dgm:t>
        <a:bodyPr/>
        <a:lstStyle/>
        <a:p>
          <a:pPr algn="r"/>
          <a:endParaRPr lang="en-GB"/>
        </a:p>
      </dgm:t>
    </dgm:pt>
    <dgm:pt modelId="{574E0159-ABA6-4E0E-A170-AC3E570F8DFA}">
      <dgm:prSet/>
      <dgm:spPr/>
      <dgm:t>
        <a:bodyPr/>
        <a:lstStyle/>
        <a:p>
          <a:pPr algn="r"/>
          <a:r>
            <a:rPr lang="fa-IR" dirty="0"/>
            <a:t>جدیدتریــــــــــــــــــــــــــــن مقـــــــــــــــــالات</a:t>
          </a:r>
          <a:endParaRPr lang="en-GB" dirty="0"/>
        </a:p>
        <a:p>
          <a:endParaRPr lang="en-GB" dirty="0"/>
        </a:p>
        <a:p>
          <a:r>
            <a:rPr lang="fa-IR" dirty="0"/>
            <a:t>در پارد بلاگ  مجموعه ی از مطالب رایگان برای ارائه پاورپوینت شامل فونت های فارسی ،بگ گراند  بسم الله و رایگان برای پاورپوینت ،تم پاورپوینت رایگان در سال 2023 و متن های آماده برای تقدیر و تشکر در پاورپوینت را می توانید مطالعه و دانلود کنید.</a:t>
          </a:r>
          <a:endParaRPr lang="en-GB" dirty="0"/>
        </a:p>
      </dgm:t>
    </dgm:pt>
    <dgm:pt modelId="{5F5E2DBE-6894-4A0B-B60E-A6084F9672C0}" type="parTrans" cxnId="{E32B016E-ED97-4007-B95B-B596EACDDDAB}">
      <dgm:prSet/>
      <dgm:spPr/>
      <dgm:t>
        <a:bodyPr/>
        <a:lstStyle/>
        <a:p>
          <a:pPr algn="r"/>
          <a:endParaRPr lang="en-GB"/>
        </a:p>
      </dgm:t>
    </dgm:pt>
    <dgm:pt modelId="{CDC4B37B-DADD-4AD5-9055-1514BC5E161B}" type="sibTrans" cxnId="{E32B016E-ED97-4007-B95B-B596EACDDDAB}">
      <dgm:prSet/>
      <dgm:spPr/>
      <dgm:t>
        <a:bodyPr/>
        <a:lstStyle/>
        <a:p>
          <a:pPr algn="r"/>
          <a:endParaRPr lang="en-GB"/>
        </a:p>
      </dgm:t>
    </dgm:pt>
    <dgm:pt modelId="{41B40EE6-60F3-44A9-85DE-D72F239CA282}" type="pres">
      <dgm:prSet presAssocID="{0AC7D5A0-73B7-413A-BCCA-98ACFA02D089}" presName="compositeShape" presStyleCnt="0">
        <dgm:presLayoutVars>
          <dgm:dir/>
          <dgm:resizeHandles/>
        </dgm:presLayoutVars>
      </dgm:prSet>
      <dgm:spPr/>
    </dgm:pt>
    <dgm:pt modelId="{D9C1A542-3C67-4BC9-AD7C-7FADF81060DC}" type="pres">
      <dgm:prSet presAssocID="{0AC7D5A0-73B7-413A-BCCA-98ACFA02D089}" presName="pyramid" presStyleLbl="node1" presStyleIdx="0" presStyleCnt="1"/>
      <dgm:spPr/>
    </dgm:pt>
    <dgm:pt modelId="{0B42829C-FED4-446B-A918-1827F4404F38}" type="pres">
      <dgm:prSet presAssocID="{0AC7D5A0-73B7-413A-BCCA-98ACFA02D089}" presName="theList" presStyleCnt="0"/>
      <dgm:spPr/>
    </dgm:pt>
    <dgm:pt modelId="{0A4553B5-961C-4B46-93AA-267B0C6F3959}" type="pres">
      <dgm:prSet presAssocID="{2EE121A3-AC25-4E40-AA49-3A64718D70F1}" presName="aNode" presStyleLbl="fgAcc1" presStyleIdx="0" presStyleCnt="2">
        <dgm:presLayoutVars>
          <dgm:bulletEnabled val="1"/>
        </dgm:presLayoutVars>
      </dgm:prSet>
      <dgm:spPr/>
    </dgm:pt>
    <dgm:pt modelId="{C8FC16E2-95B9-4669-B649-2EC8F5ACFB84}" type="pres">
      <dgm:prSet presAssocID="{2EE121A3-AC25-4E40-AA49-3A64718D70F1}" presName="aSpace" presStyleCnt="0"/>
      <dgm:spPr/>
    </dgm:pt>
    <dgm:pt modelId="{829A6503-06AA-4B1F-BA97-8390F30E9F62}" type="pres">
      <dgm:prSet presAssocID="{574E0159-ABA6-4E0E-A170-AC3E570F8DFA}" presName="aNode" presStyleLbl="fgAcc1" presStyleIdx="1" presStyleCnt="2">
        <dgm:presLayoutVars>
          <dgm:bulletEnabled val="1"/>
        </dgm:presLayoutVars>
      </dgm:prSet>
      <dgm:spPr/>
    </dgm:pt>
    <dgm:pt modelId="{A3ACA99D-6E2B-4D96-A359-8A4B025DFA70}" type="pres">
      <dgm:prSet presAssocID="{574E0159-ABA6-4E0E-A170-AC3E570F8DFA}" presName="aSpace" presStyleCnt="0"/>
      <dgm:spPr/>
    </dgm:pt>
  </dgm:ptLst>
  <dgm:cxnLst>
    <dgm:cxn modelId="{E26B1F2A-B52A-49DB-AC54-17EFE1E091C5}" type="presOf" srcId="{2EE121A3-AC25-4E40-AA49-3A64718D70F1}" destId="{0A4553B5-961C-4B46-93AA-267B0C6F3959}" srcOrd="0" destOrd="0" presId="urn:microsoft.com/office/officeart/2005/8/layout/pyramid2"/>
    <dgm:cxn modelId="{F7851438-1892-4D23-98DE-AFA5DE3D8476}" type="presOf" srcId="{0AC7D5A0-73B7-413A-BCCA-98ACFA02D089}" destId="{41B40EE6-60F3-44A9-85DE-D72F239CA282}" srcOrd="0" destOrd="0" presId="urn:microsoft.com/office/officeart/2005/8/layout/pyramid2"/>
    <dgm:cxn modelId="{5D2CA563-7E93-4ACD-B136-94C8E1288914}" type="presOf" srcId="{574E0159-ABA6-4E0E-A170-AC3E570F8DFA}" destId="{829A6503-06AA-4B1F-BA97-8390F30E9F62}" srcOrd="0" destOrd="0" presId="urn:microsoft.com/office/officeart/2005/8/layout/pyramid2"/>
    <dgm:cxn modelId="{E32B016E-ED97-4007-B95B-B596EACDDDAB}" srcId="{0AC7D5A0-73B7-413A-BCCA-98ACFA02D089}" destId="{574E0159-ABA6-4E0E-A170-AC3E570F8DFA}" srcOrd="1" destOrd="0" parTransId="{5F5E2DBE-6894-4A0B-B60E-A6084F9672C0}" sibTransId="{CDC4B37B-DADD-4AD5-9055-1514BC5E161B}"/>
    <dgm:cxn modelId="{A4AFEFDA-4EAF-47C3-B3AD-B7107D2ED51E}" srcId="{0AC7D5A0-73B7-413A-BCCA-98ACFA02D089}" destId="{2EE121A3-AC25-4E40-AA49-3A64718D70F1}" srcOrd="0" destOrd="0" parTransId="{FC884C5C-B17D-4838-8682-C664D570EFBE}" sibTransId="{3E5AD7EC-186A-40A0-B37A-A86CA914C2C9}"/>
    <dgm:cxn modelId="{95B6B2EF-A653-480D-A07C-8CC96F5DA304}" type="presParOf" srcId="{41B40EE6-60F3-44A9-85DE-D72F239CA282}" destId="{D9C1A542-3C67-4BC9-AD7C-7FADF81060DC}" srcOrd="0" destOrd="0" presId="urn:microsoft.com/office/officeart/2005/8/layout/pyramid2"/>
    <dgm:cxn modelId="{92D009D4-575F-4EE9-9C32-98EA0DC19211}" type="presParOf" srcId="{41B40EE6-60F3-44A9-85DE-D72F239CA282}" destId="{0B42829C-FED4-446B-A918-1827F4404F38}" srcOrd="1" destOrd="0" presId="urn:microsoft.com/office/officeart/2005/8/layout/pyramid2"/>
    <dgm:cxn modelId="{A9B8886B-FA43-48B5-A1CA-801705F22882}" type="presParOf" srcId="{0B42829C-FED4-446B-A918-1827F4404F38}" destId="{0A4553B5-961C-4B46-93AA-267B0C6F3959}" srcOrd="0" destOrd="0" presId="urn:microsoft.com/office/officeart/2005/8/layout/pyramid2"/>
    <dgm:cxn modelId="{B0CB9D27-9F1D-4152-86E1-FDEEA07D2250}" type="presParOf" srcId="{0B42829C-FED4-446B-A918-1827F4404F38}" destId="{C8FC16E2-95B9-4669-B649-2EC8F5ACFB84}" srcOrd="1" destOrd="0" presId="urn:microsoft.com/office/officeart/2005/8/layout/pyramid2"/>
    <dgm:cxn modelId="{EA8128AD-6C18-443B-AC94-A0B354961BD1}" type="presParOf" srcId="{0B42829C-FED4-446B-A918-1827F4404F38}" destId="{829A6503-06AA-4B1F-BA97-8390F30E9F62}" srcOrd="2" destOrd="0" presId="urn:microsoft.com/office/officeart/2005/8/layout/pyramid2"/>
    <dgm:cxn modelId="{70DF28FF-3C6E-441B-84AF-CBE37C8E4FD9}" type="presParOf" srcId="{0B42829C-FED4-446B-A918-1827F4404F38}" destId="{A3ACA99D-6E2B-4D96-A359-8A4B025DFA70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7FEE3E5-5425-4A69-8489-70348597DD0E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GB"/>
        </a:p>
      </dgm:t>
    </dgm:pt>
    <dgm:pt modelId="{4EF78161-600F-48B1-B114-56A20DC4AAD4}">
      <dgm:prSet/>
      <dgm:spPr/>
      <dgm:t>
        <a:bodyPr/>
        <a:lstStyle/>
        <a:p>
          <a:r>
            <a:rPr lang="fa-IR" dirty="0"/>
            <a:t>بهترین قالب پاورپوینت برای دفاع </a:t>
          </a:r>
          <a:r>
            <a:rPr lang="fa-IR" b="1" dirty="0">
              <a:hlinkClick xmlns:r="http://schemas.openxmlformats.org/officeDocument/2006/relationships" r:id="rId1"/>
            </a:rPr>
            <a:t>پایان نامه</a:t>
          </a:r>
          <a:r>
            <a:rPr lang="fa-IR" dirty="0"/>
            <a:t> ، قالب پاورپوینت </a:t>
          </a:r>
          <a:r>
            <a:rPr lang="fa-IR" b="1" dirty="0">
              <a:hlinkClick xmlns:r="http://schemas.openxmlformats.org/officeDocument/2006/relationships" r:id="rId2"/>
            </a:rPr>
            <a:t>پروپوزال</a:t>
          </a:r>
          <a:r>
            <a:rPr lang="fa-IR" dirty="0"/>
            <a:t> ، تم پاورپوینت </a:t>
          </a:r>
          <a:r>
            <a:rPr lang="fa-IR" b="1" dirty="0">
              <a:hlinkClick xmlns:r="http://schemas.openxmlformats.org/officeDocument/2006/relationships" r:id="rId3"/>
            </a:rPr>
            <a:t>رساله دکتری</a:t>
          </a:r>
          <a:r>
            <a:rPr lang="fa-IR" dirty="0"/>
            <a:t>  و ابزار گرافیکی پاورپوینت و همچنین </a:t>
          </a:r>
          <a:r>
            <a:rPr lang="fa-IR" b="1" dirty="0">
              <a:hlinkClick xmlns:r="http://schemas.openxmlformats.org/officeDocument/2006/relationships" r:id="rId4"/>
            </a:rPr>
            <a:t>قالب </a:t>
          </a:r>
          <a:r>
            <a:rPr lang="en-GB" b="1" dirty="0">
              <a:hlinkClick xmlns:r="http://schemas.openxmlformats.org/officeDocument/2006/relationships" r:id="rId4"/>
            </a:rPr>
            <a:t>Word </a:t>
          </a:r>
          <a:r>
            <a:rPr lang="fa-IR" b="1" dirty="0">
              <a:hlinkClick xmlns:r="http://schemas.openxmlformats.org/officeDocument/2006/relationships" r:id="rId4"/>
            </a:rPr>
            <a:t>پایان نامه</a:t>
          </a:r>
          <a:r>
            <a:rPr lang="fa-IR" dirty="0"/>
            <a:t> را در سایت پارد وب دانلود کنید</a:t>
          </a:r>
          <a:endParaRPr lang="en-GB" dirty="0"/>
        </a:p>
      </dgm:t>
    </dgm:pt>
    <dgm:pt modelId="{404A3F89-4CF9-4C3A-8BD3-498C322CFA4D}" type="parTrans" cxnId="{7E897874-9313-4891-86A2-AF904B1042BE}">
      <dgm:prSet/>
      <dgm:spPr/>
      <dgm:t>
        <a:bodyPr/>
        <a:lstStyle/>
        <a:p>
          <a:endParaRPr lang="en-GB"/>
        </a:p>
      </dgm:t>
    </dgm:pt>
    <dgm:pt modelId="{754543DD-4439-402D-B514-2E9C14134591}" type="sibTrans" cxnId="{7E897874-9313-4891-86A2-AF904B1042BE}">
      <dgm:prSet/>
      <dgm:spPr/>
      <dgm:t>
        <a:bodyPr/>
        <a:lstStyle/>
        <a:p>
          <a:endParaRPr lang="en-GB"/>
        </a:p>
      </dgm:t>
    </dgm:pt>
    <dgm:pt modelId="{C691DDC0-8B65-4327-A238-C6BBDF653BE2}" type="pres">
      <dgm:prSet presAssocID="{B7FEE3E5-5425-4A69-8489-70348597DD0E}" presName="Name0" presStyleCnt="0">
        <dgm:presLayoutVars>
          <dgm:dir val="rev"/>
          <dgm:resizeHandles val="exact"/>
        </dgm:presLayoutVars>
      </dgm:prSet>
      <dgm:spPr/>
    </dgm:pt>
    <dgm:pt modelId="{CC007590-179D-4B9D-BB52-49125FE37C67}" type="pres">
      <dgm:prSet presAssocID="{B7FEE3E5-5425-4A69-8489-70348597DD0E}" presName="arrow" presStyleLbl="bgShp" presStyleIdx="0" presStyleCnt="1" custLinFactNeighborX="-2518" custLinFactNeighborY="56062"/>
      <dgm:spPr/>
    </dgm:pt>
    <dgm:pt modelId="{E3BFD650-A9F0-4047-B3AA-877578F24D38}" type="pres">
      <dgm:prSet presAssocID="{B7FEE3E5-5425-4A69-8489-70348597DD0E}" presName="points" presStyleCnt="0"/>
      <dgm:spPr/>
    </dgm:pt>
    <dgm:pt modelId="{5B01785E-F8C2-4F93-8931-73281BC62F32}" type="pres">
      <dgm:prSet presAssocID="{4EF78161-600F-48B1-B114-56A20DC4AAD4}" presName="compositeA" presStyleCnt="0"/>
      <dgm:spPr/>
    </dgm:pt>
    <dgm:pt modelId="{B993E0A1-8F0E-4A1F-AF2B-4161ED443E76}" type="pres">
      <dgm:prSet presAssocID="{4EF78161-600F-48B1-B114-56A20DC4AAD4}" presName="textA" presStyleLbl="revTx" presStyleIdx="0" presStyleCnt="1">
        <dgm:presLayoutVars>
          <dgm:bulletEnabled val="1"/>
        </dgm:presLayoutVars>
      </dgm:prSet>
      <dgm:spPr/>
    </dgm:pt>
    <dgm:pt modelId="{DE0A850B-1CEB-4684-A831-9A4D99DD0D1E}" type="pres">
      <dgm:prSet presAssocID="{4EF78161-600F-48B1-B114-56A20DC4AAD4}" presName="circleA" presStyleLbl="node1" presStyleIdx="0" presStyleCnt="1" custLinFactY="100000" custLinFactNeighborX="5935" custLinFactNeighborY="119209"/>
      <dgm:spPr/>
    </dgm:pt>
    <dgm:pt modelId="{D7A6D677-18E6-45F5-876A-F4D7FC47C6E3}" type="pres">
      <dgm:prSet presAssocID="{4EF78161-600F-48B1-B114-56A20DC4AAD4}" presName="spaceA" presStyleCnt="0"/>
      <dgm:spPr/>
    </dgm:pt>
  </dgm:ptLst>
  <dgm:cxnLst>
    <dgm:cxn modelId="{82D9E044-29AE-4BA1-A4E7-084B702A67F8}" type="presOf" srcId="{B7FEE3E5-5425-4A69-8489-70348597DD0E}" destId="{C691DDC0-8B65-4327-A238-C6BBDF653BE2}" srcOrd="0" destOrd="0" presId="urn:microsoft.com/office/officeart/2005/8/layout/hProcess11"/>
    <dgm:cxn modelId="{7E897874-9313-4891-86A2-AF904B1042BE}" srcId="{B7FEE3E5-5425-4A69-8489-70348597DD0E}" destId="{4EF78161-600F-48B1-B114-56A20DC4AAD4}" srcOrd="0" destOrd="0" parTransId="{404A3F89-4CF9-4C3A-8BD3-498C322CFA4D}" sibTransId="{754543DD-4439-402D-B514-2E9C14134591}"/>
    <dgm:cxn modelId="{914E397F-8711-43E4-A808-AA31DD016CB9}" type="presOf" srcId="{4EF78161-600F-48B1-B114-56A20DC4AAD4}" destId="{B993E0A1-8F0E-4A1F-AF2B-4161ED443E76}" srcOrd="0" destOrd="0" presId="urn:microsoft.com/office/officeart/2005/8/layout/hProcess11"/>
    <dgm:cxn modelId="{2AF011CB-BC32-4E75-A06B-C6CBFF228E1B}" type="presParOf" srcId="{C691DDC0-8B65-4327-A238-C6BBDF653BE2}" destId="{CC007590-179D-4B9D-BB52-49125FE37C67}" srcOrd="0" destOrd="0" presId="urn:microsoft.com/office/officeart/2005/8/layout/hProcess11"/>
    <dgm:cxn modelId="{8440AF59-6639-4AE5-9284-614CFCBEBC13}" type="presParOf" srcId="{C691DDC0-8B65-4327-A238-C6BBDF653BE2}" destId="{E3BFD650-A9F0-4047-B3AA-877578F24D38}" srcOrd="1" destOrd="0" presId="urn:microsoft.com/office/officeart/2005/8/layout/hProcess11"/>
    <dgm:cxn modelId="{9138933F-A360-4FEB-8CDF-DCCACB024006}" type="presParOf" srcId="{E3BFD650-A9F0-4047-B3AA-877578F24D38}" destId="{5B01785E-F8C2-4F93-8931-73281BC62F32}" srcOrd="0" destOrd="0" presId="urn:microsoft.com/office/officeart/2005/8/layout/hProcess11"/>
    <dgm:cxn modelId="{27C37994-12FC-41D8-B227-6EF6725C938B}" type="presParOf" srcId="{5B01785E-F8C2-4F93-8931-73281BC62F32}" destId="{B993E0A1-8F0E-4A1F-AF2B-4161ED443E76}" srcOrd="0" destOrd="0" presId="urn:microsoft.com/office/officeart/2005/8/layout/hProcess11"/>
    <dgm:cxn modelId="{5FEC2E63-E6F3-4B1E-B98E-EB2EBF409C2A}" type="presParOf" srcId="{5B01785E-F8C2-4F93-8931-73281BC62F32}" destId="{DE0A850B-1CEB-4684-A831-9A4D99DD0D1E}" srcOrd="1" destOrd="0" presId="urn:microsoft.com/office/officeart/2005/8/layout/hProcess11"/>
    <dgm:cxn modelId="{82BCF773-F935-4349-9885-56508C4FBE36}" type="presParOf" srcId="{5B01785E-F8C2-4F93-8931-73281BC62F32}" destId="{D7A6D677-18E6-45F5-876A-F4D7FC47C6E3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F45E158-300D-4812-803E-D74EE67BD2A3}">
      <dsp:nvSpPr>
        <dsp:cNvPr id="0" name=""/>
        <dsp:cNvSpPr/>
      </dsp:nvSpPr>
      <dsp:spPr>
        <a:xfrm rot="5400000">
          <a:off x="3938327" y="644219"/>
          <a:ext cx="2586580" cy="225032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200" b="1" kern="1200" dirty="0"/>
            <a:t>پارد وب| تداعی خلاقیت و نوآوری در دنیای قالب پاورپوینت است ، کیفیت محصولات ، پشتیبانی ویژه و منحصربه فرد از ویژگی های برجسته پارد وب میباشد.</a:t>
          </a:r>
          <a:endParaRPr lang="en-GB" sz="1200" b="1" kern="1200" dirty="0"/>
        </a:p>
      </dsp:txBody>
      <dsp:txXfrm rot="-5400000">
        <a:off x="4457130" y="879167"/>
        <a:ext cx="1548973" cy="1780430"/>
      </dsp:txXfrm>
    </dsp:sp>
    <dsp:sp modelId="{398EB62B-66F0-492A-ABC0-2692693DD1C7}">
      <dsp:nvSpPr>
        <dsp:cNvPr id="0" name=""/>
        <dsp:cNvSpPr/>
      </dsp:nvSpPr>
      <dsp:spPr>
        <a:xfrm>
          <a:off x="6425066" y="993408"/>
          <a:ext cx="2886623" cy="1551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DC2810F-8D62-4A7C-8D85-3C464781323E}">
      <dsp:nvSpPr>
        <dsp:cNvPr id="0" name=""/>
        <dsp:cNvSpPr/>
      </dsp:nvSpPr>
      <dsp:spPr>
        <a:xfrm rot="5400000">
          <a:off x="1507976" y="644219"/>
          <a:ext cx="2586580" cy="225032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-431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b="1" kern="1200"/>
        </a:p>
      </dsp:txBody>
      <dsp:txXfrm rot="-5400000">
        <a:off x="2026779" y="879167"/>
        <a:ext cx="1548973" cy="1780430"/>
      </dsp:txXfrm>
    </dsp:sp>
    <dsp:sp modelId="{B53ECC11-D0E5-4D14-9A5C-BE6E8A93CF4B}">
      <dsp:nvSpPr>
        <dsp:cNvPr id="0" name=""/>
        <dsp:cNvSpPr/>
      </dsp:nvSpPr>
      <dsp:spPr>
        <a:xfrm rot="5400000">
          <a:off x="2718496" y="2839709"/>
          <a:ext cx="2586580" cy="225032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-862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200" b="1" kern="1200" dirty="0"/>
            <a:t>ما با ذوق و علاقه تمپلیت پاورپوینت و قالب های پاورپوینت را طراحی می کنیم که ارائه ی مخاطب پسند برای دانشجویان داشته باشیم</a:t>
          </a:r>
          <a:endParaRPr lang="en-GB" sz="1200" b="1" kern="1200" dirty="0"/>
        </a:p>
      </dsp:txBody>
      <dsp:txXfrm rot="-5400000">
        <a:off x="3237299" y="3074657"/>
        <a:ext cx="1548973" cy="1780430"/>
      </dsp:txXfrm>
    </dsp:sp>
    <dsp:sp modelId="{9B8771D8-5169-4AD1-8738-63677054D880}">
      <dsp:nvSpPr>
        <dsp:cNvPr id="0" name=""/>
        <dsp:cNvSpPr/>
      </dsp:nvSpPr>
      <dsp:spPr>
        <a:xfrm>
          <a:off x="0" y="3188897"/>
          <a:ext cx="2793507" cy="155194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697140-7FD6-449C-8553-97DBC2D8B47A}">
      <dsp:nvSpPr>
        <dsp:cNvPr id="0" name=""/>
        <dsp:cNvSpPr/>
      </dsp:nvSpPr>
      <dsp:spPr>
        <a:xfrm rot="5400000">
          <a:off x="5148847" y="2839709"/>
          <a:ext cx="2586580" cy="2250325"/>
        </a:xfrm>
        <a:prstGeom prst="hexagon">
          <a:avLst>
            <a:gd name="adj" fmla="val 25000"/>
            <a:gd name="vf" fmla="val 115470"/>
          </a:avLst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6002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3600" b="1" kern="1200"/>
        </a:p>
      </dsp:txBody>
      <dsp:txXfrm rot="-5400000">
        <a:off x="5667650" y="3074657"/>
        <a:ext cx="1548973" cy="17804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C232C6-7FFC-4EE1-BFE1-4E628CBBC67A}">
      <dsp:nvSpPr>
        <dsp:cNvPr id="0" name=""/>
        <dsp:cNvSpPr/>
      </dsp:nvSpPr>
      <dsp:spPr>
        <a:xfrm>
          <a:off x="2869722" y="1321"/>
          <a:ext cx="4997789" cy="2260420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r" defTabSz="133350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000" kern="1200" dirty="0"/>
            <a:t>تیم ما تقریبا توی کل 24 ساعت شبانه روز آنلاین هستیم و در ایتا ،تلگرام صمیمانه پاسخگوی پیام های شما هستیم.</a:t>
          </a:r>
          <a:endParaRPr lang="en-GB" sz="3000" kern="1200" dirty="0"/>
        </a:p>
      </dsp:txBody>
      <dsp:txXfrm>
        <a:off x="2869722" y="1321"/>
        <a:ext cx="4997789" cy="2260420"/>
      </dsp:txXfrm>
    </dsp:sp>
    <dsp:sp modelId="{3B123282-FCDF-4D53-8537-C5ED6B4B5376}">
      <dsp:nvSpPr>
        <dsp:cNvPr id="0" name=""/>
        <dsp:cNvSpPr/>
      </dsp:nvSpPr>
      <dsp:spPr>
        <a:xfrm>
          <a:off x="408124" y="1321"/>
          <a:ext cx="2237816" cy="2260420"/>
        </a:xfrm>
        <a:prstGeom prst="rect">
          <a:avLst/>
        </a:prstGeom>
        <a:blipFill>
          <a:blip xmlns:r="http://schemas.openxmlformats.org/officeDocument/2006/relationships" r:embed="rId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F4408E7-42EE-4498-B271-F7C1DEC390B3}">
      <dsp:nvSpPr>
        <dsp:cNvPr id="0" name=""/>
        <dsp:cNvSpPr/>
      </dsp:nvSpPr>
      <dsp:spPr>
        <a:xfrm>
          <a:off x="408124" y="2634711"/>
          <a:ext cx="4997789" cy="2260420"/>
        </a:xfrm>
        <a:prstGeom prst="rect">
          <a:avLst/>
        </a:prstGeom>
        <a:solidFill>
          <a:schemeClr val="accent4">
            <a:hueOff val="0"/>
            <a:satOff val="0"/>
            <a:lumOff val="-1294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3000" kern="1200" dirty="0"/>
            <a:t>پیشنهاد میشه برای ثبت سفارش تم برای پاورپوینت با شماره تماس</a:t>
          </a:r>
          <a:r>
            <a:rPr lang="fa-IR" sz="3000" b="1" kern="1200" dirty="0"/>
            <a:t> 09375988150 </a:t>
          </a:r>
          <a:r>
            <a:rPr lang="fa-IR" sz="3000" kern="1200" dirty="0"/>
            <a:t>در ارتباط باشید</a:t>
          </a:r>
        </a:p>
      </dsp:txBody>
      <dsp:txXfrm>
        <a:off x="408124" y="2634711"/>
        <a:ext cx="4997789" cy="2260420"/>
      </dsp:txXfrm>
    </dsp:sp>
    <dsp:sp modelId="{0465E254-EA63-484E-AFC5-C4890122F132}">
      <dsp:nvSpPr>
        <dsp:cNvPr id="0" name=""/>
        <dsp:cNvSpPr/>
      </dsp:nvSpPr>
      <dsp:spPr>
        <a:xfrm>
          <a:off x="5629696" y="2634711"/>
          <a:ext cx="2237816" cy="2260420"/>
        </a:xfrm>
        <a:prstGeom prst="rect">
          <a:avLst/>
        </a:prstGeom>
        <a:blipFill>
          <a:blip xmlns:r="http://schemas.openxmlformats.org/officeDocument/2006/relationships"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C1A542-3C67-4BC9-AD7C-7FADF81060DC}">
      <dsp:nvSpPr>
        <dsp:cNvPr id="0" name=""/>
        <dsp:cNvSpPr/>
      </dsp:nvSpPr>
      <dsp:spPr>
        <a:xfrm>
          <a:off x="1322358" y="0"/>
          <a:ext cx="4896453" cy="4896453"/>
        </a:xfrm>
        <a:prstGeom prst="triangl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4553B5-961C-4B46-93AA-267B0C6F3959}">
      <dsp:nvSpPr>
        <dsp:cNvPr id="0" name=""/>
        <dsp:cNvSpPr/>
      </dsp:nvSpPr>
      <dsp:spPr>
        <a:xfrm>
          <a:off x="3770584" y="490123"/>
          <a:ext cx="3182694" cy="17405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b="1" kern="1200" dirty="0"/>
            <a:t>برترین قالب های پاورپوینت </a:t>
          </a:r>
          <a:r>
            <a:rPr lang="en-US" sz="1100" b="1" kern="1200" dirty="0"/>
            <a:t>2024</a:t>
          </a:r>
          <a:endParaRPr lang="fa-IR" sz="1100" b="1" kern="1200" dirty="0"/>
        </a:p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/>
            <a:t>جدیدترین و بروزترین قالب پاورپوینت برای دفاع پایان نامه، پروپوزال ،رساله دکتری و کارشناسی ارشد</a:t>
          </a:r>
        </a:p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>
              <a:hlinkClick xmlns:r="http://schemas.openxmlformats.org/officeDocument/2006/relationships" r:id="rId1"/>
            </a:rPr>
            <a:t>مشاهده همه </a:t>
          </a:r>
          <a:endParaRPr lang="en-GB" sz="1100" kern="1200" dirty="0"/>
        </a:p>
      </dsp:txBody>
      <dsp:txXfrm>
        <a:off x="3855550" y="575089"/>
        <a:ext cx="3012762" cy="1570604"/>
      </dsp:txXfrm>
    </dsp:sp>
    <dsp:sp modelId="{829A6503-06AA-4B1F-BA97-8390F30E9F62}">
      <dsp:nvSpPr>
        <dsp:cNvPr id="0" name=""/>
        <dsp:cNvSpPr/>
      </dsp:nvSpPr>
      <dsp:spPr>
        <a:xfrm>
          <a:off x="3770584" y="2448226"/>
          <a:ext cx="3182694" cy="1740536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/>
            <a:t>جدیدتریــــــــــــــــــــــــــــن مقـــــــــــــــــالات</a:t>
          </a:r>
          <a:endParaRPr lang="en-GB" sz="1100" kern="1200" dirty="0"/>
        </a:p>
        <a:p>
          <a:pPr marL="0" lvl="0" indent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GB" sz="1100" kern="1200" dirty="0"/>
        </a:p>
        <a:p>
          <a:pPr marL="0" lvl="0" indent="0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1100" kern="1200" dirty="0"/>
            <a:t>در پارد بلاگ  مجموعه ی از مطالب رایگان برای ارائه پاورپوینت شامل فونت های فارسی ،بگ گراند  بسم الله و رایگان برای پاورپوینت ،تم پاورپوینت رایگان در سال 2023 و متن های آماده برای تقدیر و تشکر در پاورپوینت را می توانید مطالعه و دانلود کنید.</a:t>
          </a:r>
          <a:endParaRPr lang="en-GB" sz="1100" kern="1200" dirty="0"/>
        </a:p>
      </dsp:txBody>
      <dsp:txXfrm>
        <a:off x="3855550" y="2533192"/>
        <a:ext cx="3012762" cy="157060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007590-179D-4B9D-BB52-49125FE37C67}">
      <dsp:nvSpPr>
        <dsp:cNvPr id="0" name=""/>
        <dsp:cNvSpPr/>
      </dsp:nvSpPr>
      <dsp:spPr>
        <a:xfrm rot="10800000">
          <a:off x="0" y="2044917"/>
          <a:ext cx="8275637" cy="1560267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93E0A1-8F0E-4A1F-AF2B-4161ED443E76}">
      <dsp:nvSpPr>
        <dsp:cNvPr id="0" name=""/>
        <dsp:cNvSpPr/>
      </dsp:nvSpPr>
      <dsp:spPr>
        <a:xfrm>
          <a:off x="827563" y="0"/>
          <a:ext cx="7448073" cy="15602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142240" rIns="142240" bIns="142240" numCol="1" spcCol="1270" anchor="b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a-IR" sz="2000" kern="1200" dirty="0"/>
            <a:t>بهترین قالب پاورپوینت برای دفاع </a:t>
          </a:r>
          <a:r>
            <a:rPr lang="fa-IR" sz="2000" b="1" kern="1200" dirty="0">
              <a:hlinkClick xmlns:r="http://schemas.openxmlformats.org/officeDocument/2006/relationships" r:id="rId1"/>
            </a:rPr>
            <a:t>پایان نامه</a:t>
          </a:r>
          <a:r>
            <a:rPr lang="fa-IR" sz="2000" kern="1200" dirty="0"/>
            <a:t> ، قالب پاورپوینت </a:t>
          </a:r>
          <a:r>
            <a:rPr lang="fa-IR" sz="2000" b="1" kern="1200" dirty="0">
              <a:hlinkClick xmlns:r="http://schemas.openxmlformats.org/officeDocument/2006/relationships" r:id="rId2"/>
            </a:rPr>
            <a:t>پروپوزال</a:t>
          </a:r>
          <a:r>
            <a:rPr lang="fa-IR" sz="2000" kern="1200" dirty="0"/>
            <a:t> ، تم پاورپوینت </a:t>
          </a:r>
          <a:r>
            <a:rPr lang="fa-IR" sz="2000" b="1" kern="1200" dirty="0">
              <a:hlinkClick xmlns:r="http://schemas.openxmlformats.org/officeDocument/2006/relationships" r:id="rId3"/>
            </a:rPr>
            <a:t>رساله دکتری</a:t>
          </a:r>
          <a:r>
            <a:rPr lang="fa-IR" sz="2000" kern="1200" dirty="0"/>
            <a:t>  و ابزار گرافیکی پاورپوینت و همچنین </a:t>
          </a:r>
          <a:r>
            <a:rPr lang="fa-IR" sz="2000" b="1" kern="1200" dirty="0">
              <a:hlinkClick xmlns:r="http://schemas.openxmlformats.org/officeDocument/2006/relationships" r:id="rId4"/>
            </a:rPr>
            <a:t>قالب </a:t>
          </a:r>
          <a:r>
            <a:rPr lang="en-GB" sz="2000" b="1" kern="1200" dirty="0">
              <a:hlinkClick xmlns:r="http://schemas.openxmlformats.org/officeDocument/2006/relationships" r:id="rId4"/>
            </a:rPr>
            <a:t>Word </a:t>
          </a:r>
          <a:r>
            <a:rPr lang="fa-IR" sz="2000" b="1" kern="1200" dirty="0">
              <a:hlinkClick xmlns:r="http://schemas.openxmlformats.org/officeDocument/2006/relationships" r:id="rId4"/>
            </a:rPr>
            <a:t>پایان نامه</a:t>
          </a:r>
          <a:r>
            <a:rPr lang="fa-IR" sz="2000" kern="1200" dirty="0"/>
            <a:t> را در سایت پارد وب دانلود کنید</a:t>
          </a:r>
          <a:endParaRPr lang="en-GB" sz="2000" kern="1200" dirty="0"/>
        </a:p>
      </dsp:txBody>
      <dsp:txXfrm>
        <a:off x="827563" y="0"/>
        <a:ext cx="7448073" cy="1560267"/>
      </dsp:txXfrm>
    </dsp:sp>
    <dsp:sp modelId="{DE0A850B-1CEB-4684-A831-9A4D99DD0D1E}">
      <dsp:nvSpPr>
        <dsp:cNvPr id="0" name=""/>
        <dsp:cNvSpPr/>
      </dsp:nvSpPr>
      <dsp:spPr>
        <a:xfrm>
          <a:off x="4379717" y="2610362"/>
          <a:ext cx="390066" cy="39006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AlternatingPictureBlocks">
  <dgm:title val=""/>
  <dgm:desc val=""/>
  <dgm:catLst>
    <dgm:cat type="picture" pri="15000"/>
    <dgm:cat type="pictureconvert" pri="15000"/>
    <dgm:cat type="list" pri="135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ch" forName="comp" refType="w"/>
      <dgm:constr type="h" for="ch" forName="comp" refType="h"/>
      <dgm:constr type="h" for="ch" forName="sibTrans" refType="w" refFor="ch" refForName="comp" op="equ" fact="0.05"/>
    </dgm:constrLst>
    <dgm:ruleLst/>
    <dgm:forEach name="Name0" axis="ch" ptType="node">
      <dgm:layoutNode name="comp" styleLbl="node1">
        <dgm:alg type="composite">
          <dgm:param type="ar" val="3.30"/>
        </dgm:alg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hoose name="Name4">
              <dgm:if name="Name5" axis="desOrSelf" ptType="node" func="posOdd" op="equ" val="1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6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if>
          <dgm:else name="Name3">
            <dgm:choose name="Name7">
              <dgm:if name="Name8" axis="desOrSelf" ptType="node" func="posOdd" op="equ" val="1">
                <dgm:constrLst>
                  <dgm:constr type="l" for="ch" forName="rect1" refType="w" fact="0.7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if>
              <dgm:else name="Name9">
                <dgm:constrLst>
                  <dgm:constr type="l" for="ch" forName="rect1" refType="w" fact="0"/>
                  <dgm:constr type="t" for="ch" forName="rect1" refType="h" fact="0"/>
                  <dgm:constr type="w" for="ch" forName="rect1" refType="w" fact="0.3"/>
                  <dgm:constr type="h" for="ch" forName="rect1" refType="h"/>
                  <dgm:constr type="l" for="ch" forName="rect2" refType="w" fact="0.33"/>
                  <dgm:constr type="t" for="ch" forName="rect2" refType="h" fact="0"/>
                  <dgm:constr type="w" for="ch" forName="rect2" refType="w" fact="0.67"/>
                  <dgm:constr type="h" for="ch" forName="rect2" refType="h"/>
                </dgm:constrLst>
              </dgm:else>
            </dgm:choose>
          </dgm:else>
        </dgm:choose>
        <dgm:ruleLst/>
        <dgm:layoutNode name="rect2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rect1" styleLbl="lnNode1">
          <dgm:alg type="sp"/>
          <dgm:shape xmlns:r="http://schemas.openxmlformats.org/officeDocument/2006/relationships" type="rect" r:blip="" blipPhldr="1">
            <dgm:adjLst/>
          </dgm:shape>
          <dgm:presOf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1BD6BE-B194-4F7D-A67A-E8F59EF86773}" type="datetimeFigureOut">
              <a:rPr lang="en-US" smtClean="0"/>
              <a:t>7/10/2024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78C67B-882E-4970-BC13-ACE71A2E68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613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C88D815-01A2-4FDB-985F-D38006D536B7}"/>
              </a:ext>
            </a:extLst>
          </p:cNvPr>
          <p:cNvSpPr txBox="1"/>
          <p:nvPr userDrawn="1"/>
        </p:nvSpPr>
        <p:spPr>
          <a:xfrm>
            <a:off x="868102" y="7048983"/>
            <a:ext cx="538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https://pardweb.ir</a:t>
            </a:r>
            <a:endParaRPr lang="en-GB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0305122"/>
      </p:ext>
    </p:extLst>
  </p:cSld>
  <p:clrMapOvr>
    <a:masterClrMapping/>
  </p:clrMapOvr>
  <p:transition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dweb.ir-b3">
            <a:extLst>
              <a:ext uri="{FF2B5EF4-FFF2-40B4-BE49-F238E27FC236}">
                <a16:creationId xmlns:a16="http://schemas.microsoft.com/office/drawing/2014/main" id="{406C8154-37C9-4F57-ACE9-67C659CDC5B2}"/>
              </a:ext>
            </a:extLst>
          </p:cNvPr>
          <p:cNvSpPr/>
          <p:nvPr userDrawn="1"/>
        </p:nvSpPr>
        <p:spPr>
          <a:xfrm>
            <a:off x="3060700" y="1524000"/>
            <a:ext cx="9613900" cy="33909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6B92837-95AB-4E55-9106-F4BFCF7870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59400" y="1676400"/>
            <a:ext cx="6616700" cy="3111500"/>
          </a:xfrm>
          <a:prstGeom prst="rect">
            <a:avLst/>
          </a:prstGeom>
        </p:spPr>
        <p:txBody>
          <a:bodyPr anchor="ctr"/>
          <a:lstStyle>
            <a:lvl1pPr algn="ctr" rtl="1">
              <a:lnSpc>
                <a:spcPct val="15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2F3F4B4-9602-422C-93F2-5D4890B0A845}"/>
              </a:ext>
            </a:extLst>
          </p:cNvPr>
          <p:cNvSpPr txBox="1"/>
          <p:nvPr userDrawn="1"/>
        </p:nvSpPr>
        <p:spPr>
          <a:xfrm>
            <a:off x="868102" y="7048983"/>
            <a:ext cx="538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https://pardweb.ir</a:t>
            </a:r>
            <a:endParaRPr lang="en-GB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139C53-257A-4161-A52E-DC54A89C2308}"/>
              </a:ext>
            </a:extLst>
          </p:cNvPr>
          <p:cNvSpPr/>
          <p:nvPr userDrawn="1"/>
        </p:nvSpPr>
        <p:spPr>
          <a:xfrm>
            <a:off x="0" y="5727700"/>
            <a:ext cx="12192000" cy="1231900"/>
          </a:xfrm>
          <a:custGeom>
            <a:avLst/>
            <a:gdLst>
              <a:gd name="connsiteX0" fmla="*/ 0 w 12192000"/>
              <a:gd name="connsiteY0" fmla="*/ 0 h 1231900"/>
              <a:gd name="connsiteX1" fmla="*/ 12192000 w 12192000"/>
              <a:gd name="connsiteY1" fmla="*/ 0 h 1231900"/>
              <a:gd name="connsiteX2" fmla="*/ 12192000 w 12192000"/>
              <a:gd name="connsiteY2" fmla="*/ 1231900 h 1231900"/>
              <a:gd name="connsiteX3" fmla="*/ 0 w 12192000"/>
              <a:gd name="connsiteY3" fmla="*/ 1231900 h 1231900"/>
              <a:gd name="connsiteX4" fmla="*/ 0 w 12192000"/>
              <a:gd name="connsiteY4" fmla="*/ 0 h 1231900"/>
              <a:gd name="connsiteX0" fmla="*/ 0 w 12192000"/>
              <a:gd name="connsiteY0" fmla="*/ 0 h 1231900"/>
              <a:gd name="connsiteX1" fmla="*/ 12192000 w 12192000"/>
              <a:gd name="connsiteY1" fmla="*/ 0 h 1231900"/>
              <a:gd name="connsiteX2" fmla="*/ 12192000 w 12192000"/>
              <a:gd name="connsiteY2" fmla="*/ 1231900 h 1231900"/>
              <a:gd name="connsiteX3" fmla="*/ 0 w 12192000"/>
              <a:gd name="connsiteY3" fmla="*/ 1231900 h 1231900"/>
              <a:gd name="connsiteX4" fmla="*/ 0 w 12192000"/>
              <a:gd name="connsiteY4" fmla="*/ 0 h 1231900"/>
              <a:gd name="connsiteX0" fmla="*/ 0 w 12192000"/>
              <a:gd name="connsiteY0" fmla="*/ 0 h 1231900"/>
              <a:gd name="connsiteX1" fmla="*/ 12192000 w 12192000"/>
              <a:gd name="connsiteY1" fmla="*/ 0 h 1231900"/>
              <a:gd name="connsiteX2" fmla="*/ 12192000 w 12192000"/>
              <a:gd name="connsiteY2" fmla="*/ 1231900 h 1231900"/>
              <a:gd name="connsiteX3" fmla="*/ 0 w 12192000"/>
              <a:gd name="connsiteY3" fmla="*/ 1231900 h 1231900"/>
              <a:gd name="connsiteX4" fmla="*/ 0 w 12192000"/>
              <a:gd name="connsiteY4" fmla="*/ 0 h 1231900"/>
              <a:gd name="connsiteX0" fmla="*/ 0 w 12192000"/>
              <a:gd name="connsiteY0" fmla="*/ 0 h 1231900"/>
              <a:gd name="connsiteX1" fmla="*/ 12192000 w 12192000"/>
              <a:gd name="connsiteY1" fmla="*/ 0 h 1231900"/>
              <a:gd name="connsiteX2" fmla="*/ 12192000 w 12192000"/>
              <a:gd name="connsiteY2" fmla="*/ 1231900 h 1231900"/>
              <a:gd name="connsiteX3" fmla="*/ 0 w 12192000"/>
              <a:gd name="connsiteY3" fmla="*/ 1231900 h 1231900"/>
              <a:gd name="connsiteX4" fmla="*/ 0 w 12192000"/>
              <a:gd name="connsiteY4" fmla="*/ 0 h 1231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192000" h="1231900">
                <a:moveTo>
                  <a:pt x="0" y="0"/>
                </a:moveTo>
                <a:lnTo>
                  <a:pt x="12192000" y="0"/>
                </a:lnTo>
                <a:lnTo>
                  <a:pt x="12192000" y="1231900"/>
                </a:lnTo>
                <a:lnTo>
                  <a:pt x="0" y="1231900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6C7035A-8638-4A4D-BAE3-F63763FCEA60}"/>
              </a:ext>
            </a:extLst>
          </p:cNvPr>
          <p:cNvSpPr/>
          <p:nvPr userDrawn="1"/>
        </p:nvSpPr>
        <p:spPr>
          <a:xfrm>
            <a:off x="10572842" y="5983588"/>
            <a:ext cx="614319" cy="59661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pardweb.ir-number">
            <a:extLst>
              <a:ext uri="{FF2B5EF4-FFF2-40B4-BE49-F238E27FC236}">
                <a16:creationId xmlns:a16="http://schemas.microsoft.com/office/drawing/2014/main" id="{F68DB650-423F-4C5B-89BE-30F13D38B07E}"/>
              </a:ext>
            </a:extLst>
          </p:cNvPr>
          <p:cNvSpPr txBox="1">
            <a:spLocks/>
          </p:cNvSpPr>
          <p:nvPr userDrawn="1"/>
        </p:nvSpPr>
        <p:spPr>
          <a:xfrm>
            <a:off x="10615931" y="6080657"/>
            <a:ext cx="528140" cy="40248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ctr" defTabSz="914400" rtl="1" eaLnBrk="1" latinLnBrk="0" hangingPunct="1">
              <a:defRPr sz="2000" b="1" kern="1200">
                <a:solidFill>
                  <a:srgbClr val="002060"/>
                </a:solidFill>
                <a:latin typeface="+mn-lt"/>
                <a:ea typeface="+mn-ea"/>
                <a:cs typeface="+mj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4A22562-8F1E-4300-89F7-BD1445A93DD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BDFE146-9E3D-46FD-B0F2-10F06EBFA6FB}"/>
              </a:ext>
            </a:extLst>
          </p:cNvPr>
          <p:cNvSpPr/>
          <p:nvPr userDrawn="1"/>
        </p:nvSpPr>
        <p:spPr>
          <a:xfrm>
            <a:off x="-12700" y="0"/>
            <a:ext cx="12204700" cy="533400"/>
          </a:xfrm>
          <a:custGeom>
            <a:avLst/>
            <a:gdLst>
              <a:gd name="connsiteX0" fmla="*/ 0 w 12192000"/>
              <a:gd name="connsiteY0" fmla="*/ 0 h 1231900"/>
              <a:gd name="connsiteX1" fmla="*/ 12192000 w 12192000"/>
              <a:gd name="connsiteY1" fmla="*/ 0 h 1231900"/>
              <a:gd name="connsiteX2" fmla="*/ 12192000 w 12192000"/>
              <a:gd name="connsiteY2" fmla="*/ 1231900 h 1231900"/>
              <a:gd name="connsiteX3" fmla="*/ 0 w 12192000"/>
              <a:gd name="connsiteY3" fmla="*/ 1231900 h 1231900"/>
              <a:gd name="connsiteX4" fmla="*/ 0 w 12192000"/>
              <a:gd name="connsiteY4" fmla="*/ 0 h 1231900"/>
              <a:gd name="connsiteX0" fmla="*/ 0 w 12192000"/>
              <a:gd name="connsiteY0" fmla="*/ 0 h 1231900"/>
              <a:gd name="connsiteX1" fmla="*/ 12192000 w 12192000"/>
              <a:gd name="connsiteY1" fmla="*/ 0 h 1231900"/>
              <a:gd name="connsiteX2" fmla="*/ 12192000 w 12192000"/>
              <a:gd name="connsiteY2" fmla="*/ 1231900 h 1231900"/>
              <a:gd name="connsiteX3" fmla="*/ 0 w 12192000"/>
              <a:gd name="connsiteY3" fmla="*/ 1231900 h 1231900"/>
              <a:gd name="connsiteX4" fmla="*/ 0 w 12192000"/>
              <a:gd name="connsiteY4" fmla="*/ 0 h 1231900"/>
              <a:gd name="connsiteX0" fmla="*/ 12700 w 12204700"/>
              <a:gd name="connsiteY0" fmla="*/ 0 h 1270000"/>
              <a:gd name="connsiteX1" fmla="*/ 12204700 w 12204700"/>
              <a:gd name="connsiteY1" fmla="*/ 0 h 1270000"/>
              <a:gd name="connsiteX2" fmla="*/ 12204700 w 12204700"/>
              <a:gd name="connsiteY2" fmla="*/ 1231900 h 1270000"/>
              <a:gd name="connsiteX3" fmla="*/ 0 w 12204700"/>
              <a:gd name="connsiteY3" fmla="*/ 1270000 h 1270000"/>
              <a:gd name="connsiteX4" fmla="*/ 12700 w 12204700"/>
              <a:gd name="connsiteY4" fmla="*/ 0 h 1270000"/>
              <a:gd name="connsiteX0" fmla="*/ 12700 w 12204700"/>
              <a:gd name="connsiteY0" fmla="*/ 0 h 1270000"/>
              <a:gd name="connsiteX1" fmla="*/ 12204700 w 12204700"/>
              <a:gd name="connsiteY1" fmla="*/ 0 h 1270000"/>
              <a:gd name="connsiteX2" fmla="*/ 12204700 w 12204700"/>
              <a:gd name="connsiteY2" fmla="*/ 1231900 h 1270000"/>
              <a:gd name="connsiteX3" fmla="*/ 0 w 12204700"/>
              <a:gd name="connsiteY3" fmla="*/ 1270000 h 1270000"/>
              <a:gd name="connsiteX4" fmla="*/ 12700 w 12204700"/>
              <a:gd name="connsiteY4" fmla="*/ 0 h 127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2204700" h="1270000">
                <a:moveTo>
                  <a:pt x="12700" y="0"/>
                </a:moveTo>
                <a:lnTo>
                  <a:pt x="12204700" y="0"/>
                </a:lnTo>
                <a:lnTo>
                  <a:pt x="12204700" y="1231900"/>
                </a:lnTo>
                <a:cubicBezTo>
                  <a:pt x="9398000" y="-723900"/>
                  <a:pt x="838200" y="609600"/>
                  <a:pt x="0" y="1270000"/>
                </a:cubicBezTo>
                <a:lnTo>
                  <a:pt x="1270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313529"/>
      </p:ext>
    </p:extLst>
  </p:cSld>
  <p:clrMapOvr>
    <a:masterClrMapping/>
  </p:clrMapOvr>
  <p:transition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dweb.ir-b2">
            <a:extLst>
              <a:ext uri="{FF2B5EF4-FFF2-40B4-BE49-F238E27FC236}">
                <a16:creationId xmlns:a16="http://schemas.microsoft.com/office/drawing/2014/main" id="{9CC74CA5-9974-4638-B2C9-22B1C7E1A3DB}"/>
              </a:ext>
            </a:extLst>
          </p:cNvPr>
          <p:cNvSpPr/>
          <p:nvPr userDrawn="1"/>
        </p:nvSpPr>
        <p:spPr>
          <a:xfrm>
            <a:off x="499628" y="228600"/>
            <a:ext cx="8869680" cy="6400800"/>
          </a:xfrm>
          <a:custGeom>
            <a:avLst/>
            <a:gdLst>
              <a:gd name="connsiteX0" fmla="*/ 0 w 8869680"/>
              <a:gd name="connsiteY0" fmla="*/ 0 h 6400800"/>
              <a:gd name="connsiteX1" fmla="*/ 768706 w 8869680"/>
              <a:gd name="connsiteY1" fmla="*/ 0 h 6400800"/>
              <a:gd name="connsiteX2" fmla="*/ 1360018 w 8869680"/>
              <a:gd name="connsiteY2" fmla="*/ 0 h 6400800"/>
              <a:gd name="connsiteX3" fmla="*/ 1685239 w 8869680"/>
              <a:gd name="connsiteY3" fmla="*/ 0 h 6400800"/>
              <a:gd name="connsiteX4" fmla="*/ 2276551 w 8869680"/>
              <a:gd name="connsiteY4" fmla="*/ 0 h 6400800"/>
              <a:gd name="connsiteX5" fmla="*/ 2867863 w 8869680"/>
              <a:gd name="connsiteY5" fmla="*/ 0 h 6400800"/>
              <a:gd name="connsiteX6" fmla="*/ 3193085 w 8869680"/>
              <a:gd name="connsiteY6" fmla="*/ 0 h 6400800"/>
              <a:gd name="connsiteX7" fmla="*/ 3873094 w 8869680"/>
              <a:gd name="connsiteY7" fmla="*/ 0 h 6400800"/>
              <a:gd name="connsiteX8" fmla="*/ 4287012 w 8869680"/>
              <a:gd name="connsiteY8" fmla="*/ 0 h 6400800"/>
              <a:gd name="connsiteX9" fmla="*/ 4700930 w 8869680"/>
              <a:gd name="connsiteY9" fmla="*/ 0 h 6400800"/>
              <a:gd name="connsiteX10" fmla="*/ 5203546 w 8869680"/>
              <a:gd name="connsiteY10" fmla="*/ 0 h 6400800"/>
              <a:gd name="connsiteX11" fmla="*/ 5528767 w 8869680"/>
              <a:gd name="connsiteY11" fmla="*/ 0 h 6400800"/>
              <a:gd name="connsiteX12" fmla="*/ 5853989 w 8869680"/>
              <a:gd name="connsiteY12" fmla="*/ 0 h 6400800"/>
              <a:gd name="connsiteX13" fmla="*/ 6179210 w 8869680"/>
              <a:gd name="connsiteY13" fmla="*/ 0 h 6400800"/>
              <a:gd name="connsiteX14" fmla="*/ 6770522 w 8869680"/>
              <a:gd name="connsiteY14" fmla="*/ 0 h 6400800"/>
              <a:gd name="connsiteX15" fmla="*/ 7539228 w 8869680"/>
              <a:gd name="connsiteY15" fmla="*/ 0 h 6400800"/>
              <a:gd name="connsiteX16" fmla="*/ 8307934 w 8869680"/>
              <a:gd name="connsiteY16" fmla="*/ 0 h 6400800"/>
              <a:gd name="connsiteX17" fmla="*/ 8869680 w 8869680"/>
              <a:gd name="connsiteY17" fmla="*/ 0 h 6400800"/>
              <a:gd name="connsiteX18" fmla="*/ 8869680 w 8869680"/>
              <a:gd name="connsiteY18" fmla="*/ 517883 h 6400800"/>
              <a:gd name="connsiteX19" fmla="*/ 8869680 w 8869680"/>
              <a:gd name="connsiteY19" fmla="*/ 1035766 h 6400800"/>
              <a:gd name="connsiteX20" fmla="*/ 8869680 w 8869680"/>
              <a:gd name="connsiteY20" fmla="*/ 1681665 h 6400800"/>
              <a:gd name="connsiteX21" fmla="*/ 8869680 w 8869680"/>
              <a:gd name="connsiteY21" fmla="*/ 2135540 h 6400800"/>
              <a:gd name="connsiteX22" fmla="*/ 8869680 w 8869680"/>
              <a:gd name="connsiteY22" fmla="*/ 2845447 h 6400800"/>
              <a:gd name="connsiteX23" fmla="*/ 8869680 w 8869680"/>
              <a:gd name="connsiteY23" fmla="*/ 3363329 h 6400800"/>
              <a:gd name="connsiteX24" fmla="*/ 8869680 w 8869680"/>
              <a:gd name="connsiteY24" fmla="*/ 3945220 h 6400800"/>
              <a:gd name="connsiteX25" fmla="*/ 8869680 w 8869680"/>
              <a:gd name="connsiteY25" fmla="*/ 4463103 h 6400800"/>
              <a:gd name="connsiteX26" fmla="*/ 8869680 w 8869680"/>
              <a:gd name="connsiteY26" fmla="*/ 5044994 h 6400800"/>
              <a:gd name="connsiteX27" fmla="*/ 8869680 w 8869680"/>
              <a:gd name="connsiteY27" fmla="*/ 5626885 h 6400800"/>
              <a:gd name="connsiteX28" fmla="*/ 8869680 w 8869680"/>
              <a:gd name="connsiteY28" fmla="*/ 6400800 h 6400800"/>
              <a:gd name="connsiteX29" fmla="*/ 8278368 w 8869680"/>
              <a:gd name="connsiteY29" fmla="*/ 6400800 h 6400800"/>
              <a:gd name="connsiteX30" fmla="*/ 7509662 w 8869680"/>
              <a:gd name="connsiteY30" fmla="*/ 6400800 h 6400800"/>
              <a:gd name="connsiteX31" fmla="*/ 7095744 w 8869680"/>
              <a:gd name="connsiteY31" fmla="*/ 6400800 h 6400800"/>
              <a:gd name="connsiteX32" fmla="*/ 6770522 w 8869680"/>
              <a:gd name="connsiteY32" fmla="*/ 6400800 h 6400800"/>
              <a:gd name="connsiteX33" fmla="*/ 6356604 w 8869680"/>
              <a:gd name="connsiteY33" fmla="*/ 6400800 h 6400800"/>
              <a:gd name="connsiteX34" fmla="*/ 5676595 w 8869680"/>
              <a:gd name="connsiteY34" fmla="*/ 6400800 h 6400800"/>
              <a:gd name="connsiteX35" fmla="*/ 5085283 w 8869680"/>
              <a:gd name="connsiteY35" fmla="*/ 6400800 h 6400800"/>
              <a:gd name="connsiteX36" fmla="*/ 4405274 w 8869680"/>
              <a:gd name="connsiteY36" fmla="*/ 6400800 h 6400800"/>
              <a:gd name="connsiteX37" fmla="*/ 3725266 w 8869680"/>
              <a:gd name="connsiteY37" fmla="*/ 6400800 h 6400800"/>
              <a:gd name="connsiteX38" fmla="*/ 3222650 w 8869680"/>
              <a:gd name="connsiteY38" fmla="*/ 6400800 h 6400800"/>
              <a:gd name="connsiteX39" fmla="*/ 2808732 w 8869680"/>
              <a:gd name="connsiteY39" fmla="*/ 6400800 h 6400800"/>
              <a:gd name="connsiteX40" fmla="*/ 2217420 w 8869680"/>
              <a:gd name="connsiteY40" fmla="*/ 6400800 h 6400800"/>
              <a:gd name="connsiteX41" fmla="*/ 1714805 w 8869680"/>
              <a:gd name="connsiteY41" fmla="*/ 6400800 h 6400800"/>
              <a:gd name="connsiteX42" fmla="*/ 1212190 w 8869680"/>
              <a:gd name="connsiteY42" fmla="*/ 6400800 h 6400800"/>
              <a:gd name="connsiteX43" fmla="*/ 532181 w 8869680"/>
              <a:gd name="connsiteY43" fmla="*/ 6400800 h 6400800"/>
              <a:gd name="connsiteX44" fmla="*/ 0 w 8869680"/>
              <a:gd name="connsiteY44" fmla="*/ 6400800 h 6400800"/>
              <a:gd name="connsiteX45" fmla="*/ 0 w 8869680"/>
              <a:gd name="connsiteY45" fmla="*/ 5818909 h 6400800"/>
              <a:gd name="connsiteX46" fmla="*/ 0 w 8869680"/>
              <a:gd name="connsiteY46" fmla="*/ 5237018 h 6400800"/>
              <a:gd name="connsiteX47" fmla="*/ 0 w 8869680"/>
              <a:gd name="connsiteY47" fmla="*/ 4655127 h 6400800"/>
              <a:gd name="connsiteX48" fmla="*/ 0 w 8869680"/>
              <a:gd name="connsiteY48" fmla="*/ 3945220 h 6400800"/>
              <a:gd name="connsiteX49" fmla="*/ 0 w 8869680"/>
              <a:gd name="connsiteY49" fmla="*/ 3555353 h 6400800"/>
              <a:gd name="connsiteX50" fmla="*/ 0 w 8869680"/>
              <a:gd name="connsiteY50" fmla="*/ 2845447 h 6400800"/>
              <a:gd name="connsiteX51" fmla="*/ 0 w 8869680"/>
              <a:gd name="connsiteY51" fmla="*/ 2135540 h 6400800"/>
              <a:gd name="connsiteX52" fmla="*/ 0 w 8869680"/>
              <a:gd name="connsiteY52" fmla="*/ 1681665 h 6400800"/>
              <a:gd name="connsiteX53" fmla="*/ 0 w 8869680"/>
              <a:gd name="connsiteY53" fmla="*/ 1035766 h 6400800"/>
              <a:gd name="connsiteX54" fmla="*/ 0 w 8869680"/>
              <a:gd name="connsiteY54" fmla="*/ 645899 h 6400800"/>
              <a:gd name="connsiteX55" fmla="*/ 0 w 8869680"/>
              <a:gd name="connsiteY55" fmla="*/ 0 h 64008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</a:cxnLst>
            <a:rect l="l" t="t" r="r" b="b"/>
            <a:pathLst>
              <a:path w="8869680" h="6400800" fill="none" extrusionOk="0">
                <a:moveTo>
                  <a:pt x="0" y="0"/>
                </a:moveTo>
                <a:cubicBezTo>
                  <a:pt x="288827" y="-69880"/>
                  <a:pt x="528602" y="38385"/>
                  <a:pt x="768706" y="0"/>
                </a:cubicBezTo>
                <a:cubicBezTo>
                  <a:pt x="1008810" y="-38385"/>
                  <a:pt x="1239918" y="11555"/>
                  <a:pt x="1360018" y="0"/>
                </a:cubicBezTo>
                <a:cubicBezTo>
                  <a:pt x="1480118" y="-11555"/>
                  <a:pt x="1584954" y="24182"/>
                  <a:pt x="1685239" y="0"/>
                </a:cubicBezTo>
                <a:cubicBezTo>
                  <a:pt x="1785524" y="-24182"/>
                  <a:pt x="2028344" y="17268"/>
                  <a:pt x="2276551" y="0"/>
                </a:cubicBezTo>
                <a:cubicBezTo>
                  <a:pt x="2524758" y="-17268"/>
                  <a:pt x="2666064" y="8511"/>
                  <a:pt x="2867863" y="0"/>
                </a:cubicBezTo>
                <a:cubicBezTo>
                  <a:pt x="3069662" y="-8511"/>
                  <a:pt x="3073499" y="16990"/>
                  <a:pt x="3193085" y="0"/>
                </a:cubicBezTo>
                <a:cubicBezTo>
                  <a:pt x="3312671" y="-16990"/>
                  <a:pt x="3624206" y="51702"/>
                  <a:pt x="3873094" y="0"/>
                </a:cubicBezTo>
                <a:cubicBezTo>
                  <a:pt x="4121982" y="-51702"/>
                  <a:pt x="4089067" y="35975"/>
                  <a:pt x="4287012" y="0"/>
                </a:cubicBezTo>
                <a:cubicBezTo>
                  <a:pt x="4484957" y="-35975"/>
                  <a:pt x="4517695" y="42550"/>
                  <a:pt x="4700930" y="0"/>
                </a:cubicBezTo>
                <a:cubicBezTo>
                  <a:pt x="4884165" y="-42550"/>
                  <a:pt x="4980887" y="16463"/>
                  <a:pt x="5203546" y="0"/>
                </a:cubicBezTo>
                <a:cubicBezTo>
                  <a:pt x="5426205" y="-16463"/>
                  <a:pt x="5404812" y="6955"/>
                  <a:pt x="5528767" y="0"/>
                </a:cubicBezTo>
                <a:cubicBezTo>
                  <a:pt x="5652722" y="-6955"/>
                  <a:pt x="5718306" y="8090"/>
                  <a:pt x="5853989" y="0"/>
                </a:cubicBezTo>
                <a:cubicBezTo>
                  <a:pt x="5989672" y="-8090"/>
                  <a:pt x="6019770" y="19817"/>
                  <a:pt x="6179210" y="0"/>
                </a:cubicBezTo>
                <a:cubicBezTo>
                  <a:pt x="6338650" y="-19817"/>
                  <a:pt x="6556560" y="36660"/>
                  <a:pt x="6770522" y="0"/>
                </a:cubicBezTo>
                <a:cubicBezTo>
                  <a:pt x="6984484" y="-36660"/>
                  <a:pt x="7305557" y="80476"/>
                  <a:pt x="7539228" y="0"/>
                </a:cubicBezTo>
                <a:cubicBezTo>
                  <a:pt x="7772899" y="-80476"/>
                  <a:pt x="7936727" y="88307"/>
                  <a:pt x="8307934" y="0"/>
                </a:cubicBezTo>
                <a:cubicBezTo>
                  <a:pt x="8679141" y="-88307"/>
                  <a:pt x="8701544" y="57610"/>
                  <a:pt x="8869680" y="0"/>
                </a:cubicBezTo>
                <a:cubicBezTo>
                  <a:pt x="8894625" y="211502"/>
                  <a:pt x="8818823" y="356763"/>
                  <a:pt x="8869680" y="517883"/>
                </a:cubicBezTo>
                <a:cubicBezTo>
                  <a:pt x="8920537" y="679003"/>
                  <a:pt x="8867175" y="865914"/>
                  <a:pt x="8869680" y="1035766"/>
                </a:cubicBezTo>
                <a:cubicBezTo>
                  <a:pt x="8872185" y="1205618"/>
                  <a:pt x="8838478" y="1545932"/>
                  <a:pt x="8869680" y="1681665"/>
                </a:cubicBezTo>
                <a:cubicBezTo>
                  <a:pt x="8900882" y="1817398"/>
                  <a:pt x="8840693" y="1998308"/>
                  <a:pt x="8869680" y="2135540"/>
                </a:cubicBezTo>
                <a:cubicBezTo>
                  <a:pt x="8898667" y="2272773"/>
                  <a:pt x="8836323" y="2639681"/>
                  <a:pt x="8869680" y="2845447"/>
                </a:cubicBezTo>
                <a:cubicBezTo>
                  <a:pt x="8903037" y="3051213"/>
                  <a:pt x="8857013" y="3227500"/>
                  <a:pt x="8869680" y="3363329"/>
                </a:cubicBezTo>
                <a:cubicBezTo>
                  <a:pt x="8882347" y="3499158"/>
                  <a:pt x="8824441" y="3822205"/>
                  <a:pt x="8869680" y="3945220"/>
                </a:cubicBezTo>
                <a:cubicBezTo>
                  <a:pt x="8914919" y="4068235"/>
                  <a:pt x="8855609" y="4216424"/>
                  <a:pt x="8869680" y="4463103"/>
                </a:cubicBezTo>
                <a:cubicBezTo>
                  <a:pt x="8883751" y="4709782"/>
                  <a:pt x="8829642" y="4774228"/>
                  <a:pt x="8869680" y="5044994"/>
                </a:cubicBezTo>
                <a:cubicBezTo>
                  <a:pt x="8909718" y="5315760"/>
                  <a:pt x="8839533" y="5510033"/>
                  <a:pt x="8869680" y="5626885"/>
                </a:cubicBezTo>
                <a:cubicBezTo>
                  <a:pt x="8899827" y="5743737"/>
                  <a:pt x="8819033" y="6080577"/>
                  <a:pt x="8869680" y="6400800"/>
                </a:cubicBezTo>
                <a:cubicBezTo>
                  <a:pt x="8711911" y="6453394"/>
                  <a:pt x="8487289" y="6334997"/>
                  <a:pt x="8278368" y="6400800"/>
                </a:cubicBezTo>
                <a:cubicBezTo>
                  <a:pt x="8069447" y="6466603"/>
                  <a:pt x="7665527" y="6342209"/>
                  <a:pt x="7509662" y="6400800"/>
                </a:cubicBezTo>
                <a:cubicBezTo>
                  <a:pt x="7353797" y="6459391"/>
                  <a:pt x="7294992" y="6361247"/>
                  <a:pt x="7095744" y="6400800"/>
                </a:cubicBezTo>
                <a:cubicBezTo>
                  <a:pt x="6896496" y="6440353"/>
                  <a:pt x="6875569" y="6400565"/>
                  <a:pt x="6770522" y="6400800"/>
                </a:cubicBezTo>
                <a:cubicBezTo>
                  <a:pt x="6665475" y="6401035"/>
                  <a:pt x="6532017" y="6378765"/>
                  <a:pt x="6356604" y="6400800"/>
                </a:cubicBezTo>
                <a:cubicBezTo>
                  <a:pt x="6181191" y="6422835"/>
                  <a:pt x="5993382" y="6365375"/>
                  <a:pt x="5676595" y="6400800"/>
                </a:cubicBezTo>
                <a:cubicBezTo>
                  <a:pt x="5359808" y="6436225"/>
                  <a:pt x="5361387" y="6363297"/>
                  <a:pt x="5085283" y="6400800"/>
                </a:cubicBezTo>
                <a:cubicBezTo>
                  <a:pt x="4809179" y="6438303"/>
                  <a:pt x="4583840" y="6396760"/>
                  <a:pt x="4405274" y="6400800"/>
                </a:cubicBezTo>
                <a:cubicBezTo>
                  <a:pt x="4226708" y="6404840"/>
                  <a:pt x="3878317" y="6376258"/>
                  <a:pt x="3725266" y="6400800"/>
                </a:cubicBezTo>
                <a:cubicBezTo>
                  <a:pt x="3572215" y="6425342"/>
                  <a:pt x="3363355" y="6372585"/>
                  <a:pt x="3222650" y="6400800"/>
                </a:cubicBezTo>
                <a:cubicBezTo>
                  <a:pt x="3081945" y="6429015"/>
                  <a:pt x="2895059" y="6377488"/>
                  <a:pt x="2808732" y="6400800"/>
                </a:cubicBezTo>
                <a:cubicBezTo>
                  <a:pt x="2722405" y="6424112"/>
                  <a:pt x="2344876" y="6384879"/>
                  <a:pt x="2217420" y="6400800"/>
                </a:cubicBezTo>
                <a:cubicBezTo>
                  <a:pt x="2089964" y="6416721"/>
                  <a:pt x="1846831" y="6343472"/>
                  <a:pt x="1714805" y="6400800"/>
                </a:cubicBezTo>
                <a:cubicBezTo>
                  <a:pt x="1582780" y="6458128"/>
                  <a:pt x="1392551" y="6378967"/>
                  <a:pt x="1212190" y="6400800"/>
                </a:cubicBezTo>
                <a:cubicBezTo>
                  <a:pt x="1031829" y="6422633"/>
                  <a:pt x="735562" y="6352498"/>
                  <a:pt x="532181" y="6400800"/>
                </a:cubicBezTo>
                <a:cubicBezTo>
                  <a:pt x="328800" y="6449102"/>
                  <a:pt x="188370" y="6378859"/>
                  <a:pt x="0" y="6400800"/>
                </a:cubicBezTo>
                <a:cubicBezTo>
                  <a:pt x="-32502" y="6180146"/>
                  <a:pt x="13444" y="5982965"/>
                  <a:pt x="0" y="5818909"/>
                </a:cubicBezTo>
                <a:cubicBezTo>
                  <a:pt x="-13444" y="5654853"/>
                  <a:pt x="68880" y="5391417"/>
                  <a:pt x="0" y="5237018"/>
                </a:cubicBezTo>
                <a:cubicBezTo>
                  <a:pt x="-68880" y="5082619"/>
                  <a:pt x="45860" y="4925981"/>
                  <a:pt x="0" y="4655127"/>
                </a:cubicBezTo>
                <a:cubicBezTo>
                  <a:pt x="-45860" y="4384273"/>
                  <a:pt x="75000" y="4093055"/>
                  <a:pt x="0" y="3945220"/>
                </a:cubicBezTo>
                <a:cubicBezTo>
                  <a:pt x="-75000" y="3797385"/>
                  <a:pt x="9708" y="3638773"/>
                  <a:pt x="0" y="3555353"/>
                </a:cubicBezTo>
                <a:cubicBezTo>
                  <a:pt x="-9708" y="3471933"/>
                  <a:pt x="25678" y="3130226"/>
                  <a:pt x="0" y="2845447"/>
                </a:cubicBezTo>
                <a:cubicBezTo>
                  <a:pt x="-25678" y="2560668"/>
                  <a:pt x="48768" y="2362434"/>
                  <a:pt x="0" y="2135540"/>
                </a:cubicBezTo>
                <a:cubicBezTo>
                  <a:pt x="-48768" y="1908646"/>
                  <a:pt x="15474" y="1832937"/>
                  <a:pt x="0" y="1681665"/>
                </a:cubicBezTo>
                <a:cubicBezTo>
                  <a:pt x="-15474" y="1530394"/>
                  <a:pt x="75948" y="1229862"/>
                  <a:pt x="0" y="1035766"/>
                </a:cubicBezTo>
                <a:cubicBezTo>
                  <a:pt x="-75948" y="841670"/>
                  <a:pt x="23899" y="767342"/>
                  <a:pt x="0" y="645899"/>
                </a:cubicBezTo>
                <a:cubicBezTo>
                  <a:pt x="-23899" y="524456"/>
                  <a:pt x="19766" y="192112"/>
                  <a:pt x="0" y="0"/>
                </a:cubicBezTo>
                <a:close/>
              </a:path>
              <a:path w="8869680" h="6400800" stroke="0" extrusionOk="0">
                <a:moveTo>
                  <a:pt x="0" y="0"/>
                </a:moveTo>
                <a:cubicBezTo>
                  <a:pt x="132985" y="-25826"/>
                  <a:pt x="353126" y="31964"/>
                  <a:pt x="591312" y="0"/>
                </a:cubicBezTo>
                <a:cubicBezTo>
                  <a:pt x="829498" y="-31964"/>
                  <a:pt x="763405" y="35570"/>
                  <a:pt x="916534" y="0"/>
                </a:cubicBezTo>
                <a:cubicBezTo>
                  <a:pt x="1069663" y="-35570"/>
                  <a:pt x="1271343" y="47641"/>
                  <a:pt x="1507846" y="0"/>
                </a:cubicBezTo>
                <a:cubicBezTo>
                  <a:pt x="1744349" y="-47641"/>
                  <a:pt x="1811780" y="23746"/>
                  <a:pt x="2010461" y="0"/>
                </a:cubicBezTo>
                <a:cubicBezTo>
                  <a:pt x="2209142" y="-23746"/>
                  <a:pt x="2573734" y="72101"/>
                  <a:pt x="2779166" y="0"/>
                </a:cubicBezTo>
                <a:cubicBezTo>
                  <a:pt x="2984598" y="-72101"/>
                  <a:pt x="3173553" y="37897"/>
                  <a:pt x="3370478" y="0"/>
                </a:cubicBezTo>
                <a:cubicBezTo>
                  <a:pt x="3567403" y="-37897"/>
                  <a:pt x="3729851" y="50301"/>
                  <a:pt x="4050487" y="0"/>
                </a:cubicBezTo>
                <a:cubicBezTo>
                  <a:pt x="4371123" y="-50301"/>
                  <a:pt x="4418326" y="3287"/>
                  <a:pt x="4730496" y="0"/>
                </a:cubicBezTo>
                <a:cubicBezTo>
                  <a:pt x="5042666" y="-3287"/>
                  <a:pt x="5048033" y="7838"/>
                  <a:pt x="5321808" y="0"/>
                </a:cubicBezTo>
                <a:cubicBezTo>
                  <a:pt x="5595583" y="-7838"/>
                  <a:pt x="5804862" y="80539"/>
                  <a:pt x="6001817" y="0"/>
                </a:cubicBezTo>
                <a:cubicBezTo>
                  <a:pt x="6198772" y="-80539"/>
                  <a:pt x="6300159" y="37196"/>
                  <a:pt x="6593129" y="0"/>
                </a:cubicBezTo>
                <a:cubicBezTo>
                  <a:pt x="6886099" y="-37196"/>
                  <a:pt x="6896905" y="27355"/>
                  <a:pt x="7095744" y="0"/>
                </a:cubicBezTo>
                <a:cubicBezTo>
                  <a:pt x="7294584" y="-27355"/>
                  <a:pt x="7406310" y="41137"/>
                  <a:pt x="7509662" y="0"/>
                </a:cubicBezTo>
                <a:cubicBezTo>
                  <a:pt x="7613014" y="-41137"/>
                  <a:pt x="7706687" y="1867"/>
                  <a:pt x="7834884" y="0"/>
                </a:cubicBezTo>
                <a:cubicBezTo>
                  <a:pt x="7963081" y="-1867"/>
                  <a:pt x="8447422" y="48882"/>
                  <a:pt x="8869680" y="0"/>
                </a:cubicBezTo>
                <a:cubicBezTo>
                  <a:pt x="8900760" y="198877"/>
                  <a:pt x="8864169" y="304423"/>
                  <a:pt x="8869680" y="581891"/>
                </a:cubicBezTo>
                <a:cubicBezTo>
                  <a:pt x="8875191" y="859359"/>
                  <a:pt x="8853249" y="846019"/>
                  <a:pt x="8869680" y="971758"/>
                </a:cubicBezTo>
                <a:cubicBezTo>
                  <a:pt x="8886111" y="1097497"/>
                  <a:pt x="8791313" y="1493036"/>
                  <a:pt x="8869680" y="1681665"/>
                </a:cubicBezTo>
                <a:cubicBezTo>
                  <a:pt x="8948047" y="1870294"/>
                  <a:pt x="8839951" y="2086679"/>
                  <a:pt x="8869680" y="2263556"/>
                </a:cubicBezTo>
                <a:cubicBezTo>
                  <a:pt x="8899409" y="2440433"/>
                  <a:pt x="8835422" y="2594200"/>
                  <a:pt x="8869680" y="2781439"/>
                </a:cubicBezTo>
                <a:cubicBezTo>
                  <a:pt x="8903938" y="2968678"/>
                  <a:pt x="8834011" y="3203004"/>
                  <a:pt x="8869680" y="3363329"/>
                </a:cubicBezTo>
                <a:cubicBezTo>
                  <a:pt x="8905349" y="3523654"/>
                  <a:pt x="8840494" y="3734324"/>
                  <a:pt x="8869680" y="4073236"/>
                </a:cubicBezTo>
                <a:cubicBezTo>
                  <a:pt x="8898866" y="4412148"/>
                  <a:pt x="8857379" y="4569039"/>
                  <a:pt x="8869680" y="4783143"/>
                </a:cubicBezTo>
                <a:cubicBezTo>
                  <a:pt x="8881981" y="4997247"/>
                  <a:pt x="8848525" y="5008343"/>
                  <a:pt x="8869680" y="5173010"/>
                </a:cubicBezTo>
                <a:cubicBezTo>
                  <a:pt x="8890835" y="5337677"/>
                  <a:pt x="8839186" y="5537300"/>
                  <a:pt x="8869680" y="5754901"/>
                </a:cubicBezTo>
                <a:cubicBezTo>
                  <a:pt x="8900174" y="5972502"/>
                  <a:pt x="8811818" y="6178384"/>
                  <a:pt x="8869680" y="6400800"/>
                </a:cubicBezTo>
                <a:cubicBezTo>
                  <a:pt x="8710631" y="6419239"/>
                  <a:pt x="8476120" y="6366383"/>
                  <a:pt x="8367065" y="6400800"/>
                </a:cubicBezTo>
                <a:cubicBezTo>
                  <a:pt x="8258011" y="6435217"/>
                  <a:pt x="7890846" y="6400759"/>
                  <a:pt x="7687056" y="6400800"/>
                </a:cubicBezTo>
                <a:cubicBezTo>
                  <a:pt x="7483266" y="6400841"/>
                  <a:pt x="7382111" y="6362403"/>
                  <a:pt x="7095744" y="6400800"/>
                </a:cubicBezTo>
                <a:cubicBezTo>
                  <a:pt x="6809377" y="6439197"/>
                  <a:pt x="6768897" y="6384630"/>
                  <a:pt x="6681826" y="6400800"/>
                </a:cubicBezTo>
                <a:cubicBezTo>
                  <a:pt x="6594755" y="6416970"/>
                  <a:pt x="6268809" y="6348432"/>
                  <a:pt x="6001817" y="6400800"/>
                </a:cubicBezTo>
                <a:cubicBezTo>
                  <a:pt x="5734825" y="6453168"/>
                  <a:pt x="5633676" y="6373912"/>
                  <a:pt x="5499202" y="6400800"/>
                </a:cubicBezTo>
                <a:cubicBezTo>
                  <a:pt x="5364728" y="6427688"/>
                  <a:pt x="5107970" y="6331155"/>
                  <a:pt x="4907890" y="6400800"/>
                </a:cubicBezTo>
                <a:cubicBezTo>
                  <a:pt x="4707810" y="6470445"/>
                  <a:pt x="4587743" y="6378553"/>
                  <a:pt x="4493971" y="6400800"/>
                </a:cubicBezTo>
                <a:cubicBezTo>
                  <a:pt x="4400199" y="6423047"/>
                  <a:pt x="4311424" y="6386602"/>
                  <a:pt x="4168750" y="6400800"/>
                </a:cubicBezTo>
                <a:cubicBezTo>
                  <a:pt x="4026076" y="6414998"/>
                  <a:pt x="3700085" y="6379784"/>
                  <a:pt x="3577438" y="6400800"/>
                </a:cubicBezTo>
                <a:cubicBezTo>
                  <a:pt x="3454791" y="6421816"/>
                  <a:pt x="3263166" y="6367898"/>
                  <a:pt x="3074822" y="6400800"/>
                </a:cubicBezTo>
                <a:cubicBezTo>
                  <a:pt x="2886478" y="6433702"/>
                  <a:pt x="2778280" y="6389070"/>
                  <a:pt x="2660904" y="6400800"/>
                </a:cubicBezTo>
                <a:cubicBezTo>
                  <a:pt x="2543528" y="6412530"/>
                  <a:pt x="2079206" y="6386898"/>
                  <a:pt x="1892198" y="6400800"/>
                </a:cubicBezTo>
                <a:cubicBezTo>
                  <a:pt x="1705190" y="6414702"/>
                  <a:pt x="1324187" y="6386916"/>
                  <a:pt x="1123493" y="6400800"/>
                </a:cubicBezTo>
                <a:cubicBezTo>
                  <a:pt x="922800" y="6414684"/>
                  <a:pt x="798939" y="6369654"/>
                  <a:pt x="620878" y="6400800"/>
                </a:cubicBezTo>
                <a:cubicBezTo>
                  <a:pt x="442818" y="6431946"/>
                  <a:pt x="214878" y="6349811"/>
                  <a:pt x="0" y="6400800"/>
                </a:cubicBezTo>
                <a:cubicBezTo>
                  <a:pt x="-21553" y="6215793"/>
                  <a:pt x="51258" y="6017975"/>
                  <a:pt x="0" y="5690893"/>
                </a:cubicBezTo>
                <a:cubicBezTo>
                  <a:pt x="-51258" y="5363811"/>
                  <a:pt x="8135" y="5240588"/>
                  <a:pt x="0" y="5044994"/>
                </a:cubicBezTo>
                <a:cubicBezTo>
                  <a:pt x="-8135" y="4849400"/>
                  <a:pt x="49338" y="4679584"/>
                  <a:pt x="0" y="4399095"/>
                </a:cubicBezTo>
                <a:cubicBezTo>
                  <a:pt x="-49338" y="4118606"/>
                  <a:pt x="15191" y="3897444"/>
                  <a:pt x="0" y="3753196"/>
                </a:cubicBezTo>
                <a:cubicBezTo>
                  <a:pt x="-15191" y="3608948"/>
                  <a:pt x="17986" y="3393689"/>
                  <a:pt x="0" y="3299321"/>
                </a:cubicBezTo>
                <a:cubicBezTo>
                  <a:pt x="-17986" y="3204954"/>
                  <a:pt x="54138" y="2954617"/>
                  <a:pt x="0" y="2653423"/>
                </a:cubicBezTo>
                <a:cubicBezTo>
                  <a:pt x="-54138" y="2352229"/>
                  <a:pt x="38196" y="2258210"/>
                  <a:pt x="0" y="2135540"/>
                </a:cubicBezTo>
                <a:cubicBezTo>
                  <a:pt x="-38196" y="2012870"/>
                  <a:pt x="59261" y="1747873"/>
                  <a:pt x="0" y="1553649"/>
                </a:cubicBezTo>
                <a:cubicBezTo>
                  <a:pt x="-59261" y="1359425"/>
                  <a:pt x="41160" y="1245724"/>
                  <a:pt x="0" y="1035766"/>
                </a:cubicBezTo>
                <a:cubicBezTo>
                  <a:pt x="-41160" y="825808"/>
                  <a:pt x="49116" y="279068"/>
                  <a:pt x="0" y="0"/>
                </a:cubicBezTo>
                <a:close/>
              </a:path>
            </a:pathLst>
          </a:custGeom>
          <a:solidFill>
            <a:schemeClr val="bg1"/>
          </a:solidFill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sd="778399862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44E52DA-7685-4ABC-8A22-618AAD583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8259501" cy="873366"/>
          </a:xfrm>
          <a:prstGeom prst="rect">
            <a:avLst/>
          </a:prstGeom>
        </p:spPr>
        <p:txBody>
          <a:bodyPr/>
          <a:lstStyle>
            <a:lvl1pPr algn="r" rtl="1">
              <a:lnSpc>
                <a:spcPct val="150000"/>
              </a:lnSpc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8F235A5-266C-4E99-8B7A-E4D891A3C8D4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833438" y="1400174"/>
            <a:ext cx="8275637" cy="4896453"/>
          </a:xfrm>
          <a:prstGeom prst="rect">
            <a:avLst/>
          </a:prstGeom>
        </p:spPr>
        <p:txBody>
          <a:bodyPr/>
          <a:lstStyle>
            <a:lvl1pPr marL="228600" indent="-228600" algn="just" rtl="1">
              <a:buFont typeface="Courier New" panose="02070309020205020404" pitchFamily="49" charset="0"/>
              <a:buChar char="o"/>
              <a:defRPr/>
            </a:lvl1pPr>
            <a:lvl2pPr marL="685800" indent="-228600" algn="just" rtl="1">
              <a:buFont typeface="Courier New" panose="02070309020205020404" pitchFamily="49" charset="0"/>
              <a:buChar char="o"/>
              <a:defRPr/>
            </a:lvl2pPr>
            <a:lvl3pPr marL="1143000" indent="-228600" algn="just" rtl="1">
              <a:buFont typeface="Courier New" panose="02070309020205020404" pitchFamily="49" charset="0"/>
              <a:buChar char="o"/>
              <a:defRPr/>
            </a:lvl3pPr>
            <a:lvl4pPr marL="1600200" indent="-228600" algn="just" rtl="1">
              <a:buFont typeface="Courier New" panose="02070309020205020404" pitchFamily="49" charset="0"/>
              <a:buChar char="o"/>
              <a:defRPr/>
            </a:lvl4pPr>
            <a:lvl5pPr marL="2057400" indent="-228600" algn="just" rtl="1"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pardweb.ir-b4">
            <a:extLst>
              <a:ext uri="{FF2B5EF4-FFF2-40B4-BE49-F238E27FC236}">
                <a16:creationId xmlns:a16="http://schemas.microsoft.com/office/drawing/2014/main" id="{9B75CC05-65DE-40F5-A82D-2130BDE56F4F}"/>
              </a:ext>
            </a:extLst>
          </p:cNvPr>
          <p:cNvSpPr/>
          <p:nvPr userDrawn="1"/>
        </p:nvSpPr>
        <p:spPr>
          <a:xfrm>
            <a:off x="9703118" y="0"/>
            <a:ext cx="2565400" cy="68580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5C89DC-1B78-4AF6-8B17-F059A056F684}"/>
              </a:ext>
            </a:extLst>
          </p:cNvPr>
          <p:cNvSpPr txBox="1"/>
          <p:nvPr userDrawn="1"/>
        </p:nvSpPr>
        <p:spPr>
          <a:xfrm>
            <a:off x="868102" y="7048983"/>
            <a:ext cx="538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https://pardweb.ir</a:t>
            </a:r>
            <a:endParaRPr lang="en-GB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FED6C1A-071E-442B-B256-E62F66476BFF}"/>
              </a:ext>
            </a:extLst>
          </p:cNvPr>
          <p:cNvSpPr/>
          <p:nvPr userDrawn="1"/>
        </p:nvSpPr>
        <p:spPr>
          <a:xfrm>
            <a:off x="10572842" y="5983588"/>
            <a:ext cx="614319" cy="596619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3091-EB32-47EF-BD1E-9DD461DE12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615931" y="6080657"/>
            <a:ext cx="528140" cy="402480"/>
          </a:xfrm>
          <a:prstGeom prst="rect">
            <a:avLst/>
          </a:prstGeom>
        </p:spPr>
        <p:txBody>
          <a:bodyPr/>
          <a:lstStyle>
            <a:lvl1pPr algn="ctr" rtl="1">
              <a:defRPr sz="2000" b="1">
                <a:solidFill>
                  <a:srgbClr val="002060"/>
                </a:solidFill>
                <a:cs typeface="+mj-cs"/>
              </a:defRPr>
            </a:lvl1pPr>
          </a:lstStyle>
          <a:p>
            <a:fld id="{34A22562-8F1E-4300-89F7-BD1445A93DD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4436311"/>
      </p:ext>
    </p:extLst>
  </p:cSld>
  <p:clrMapOvr>
    <a:masterClrMapping/>
  </p:clrMapOvr>
  <p:transition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712326-0FD0-40D4-97C5-0A2D25347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130629"/>
            <a:ext cx="8772331" cy="867748"/>
          </a:xfrm>
          <a:prstGeom prst="rect">
            <a:avLst/>
          </a:prstGeom>
        </p:spPr>
        <p:txBody>
          <a:bodyPr anchor="ctr"/>
          <a:lstStyle>
            <a:lvl1pPr algn="r" rtl="1">
              <a:defRPr sz="2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333762-09A6-4DFA-A274-A5899C8739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66328"/>
            <a:ext cx="8772331" cy="5038627"/>
          </a:xfrm>
          <a:prstGeom prst="rect">
            <a:avLst/>
          </a:prstGeom>
        </p:spPr>
        <p:txBody>
          <a:bodyPr/>
          <a:lstStyle>
            <a:lvl1pPr marL="457200" indent="-457200" algn="r" rtl="1">
              <a:buFont typeface="Courier New" panose="02070309020205020404" pitchFamily="49" charset="0"/>
              <a:buChar char="o"/>
              <a:defRPr sz="2000"/>
            </a:lvl1pPr>
            <a:lvl2pPr marL="800100" indent="-342900" algn="r" rtl="1">
              <a:buFont typeface="Courier New" panose="02070309020205020404" pitchFamily="49" charset="0"/>
              <a:buChar char="o"/>
              <a:defRPr sz="1800"/>
            </a:lvl2pPr>
            <a:lvl3pPr marL="1257300" indent="-342900" algn="r" rtl="1">
              <a:buFont typeface="Courier New" panose="02070309020205020404" pitchFamily="49" charset="0"/>
              <a:buChar char="o"/>
              <a:defRPr sz="1600"/>
            </a:lvl3pPr>
            <a:lvl4pPr marL="1657350" indent="-285750" algn="r" rtl="1">
              <a:buFont typeface="Courier New" panose="02070309020205020404" pitchFamily="49" charset="0"/>
              <a:buChar char="o"/>
              <a:defRPr sz="1400"/>
            </a:lvl4pPr>
            <a:lvl5pPr marL="2114550" indent="-285750" algn="r" rtl="1">
              <a:buFont typeface="Courier New" panose="02070309020205020404" pitchFamily="49" charset="0"/>
              <a:buChar char="o"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9708A51-3339-446E-9636-63E643A196DA}"/>
              </a:ext>
            </a:extLst>
          </p:cNvPr>
          <p:cNvSpPr txBox="1"/>
          <p:nvPr userDrawn="1"/>
        </p:nvSpPr>
        <p:spPr>
          <a:xfrm>
            <a:off x="868102" y="7048983"/>
            <a:ext cx="538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https://pardweb.ir</a:t>
            </a:r>
            <a:endParaRPr lang="en-GB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25364"/>
      </p:ext>
    </p:extLst>
  </p:cSld>
  <p:clrMapOvr>
    <a:masterClrMapping/>
  </p:clrMapOvr>
  <p:transition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AECCE24A-380B-4720-9906-30D2878B3A84}"/>
              </a:ext>
            </a:extLst>
          </p:cNvPr>
          <p:cNvSpPr txBox="1"/>
          <p:nvPr userDrawn="1"/>
        </p:nvSpPr>
        <p:spPr>
          <a:xfrm>
            <a:off x="868102" y="7048983"/>
            <a:ext cx="5382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https://pardweb.ir</a:t>
            </a:r>
            <a:endParaRPr lang="en-GB" dirty="0">
              <a:solidFill>
                <a:schemeClr val="accent4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3993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49" r:id="rId2"/>
    <p:sldLayoutId id="2147483652" r:id="rId3"/>
    <p:sldLayoutId id="2147483650" r:id="rId4"/>
  </p:sldLayoutIdLst>
  <p:transition spd="slow">
    <p:wipe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ardweb.ir/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 ?><Relationships xmlns="http://schemas.openxmlformats.org/package/2006/relationships"><Relationship Id="rId8" Target="https://pardweb.ir/%d9%82%d8%a7%d9%84%d8%a8-%d9%be%d8%a7%d9%88%d8%b1%d9%be%d9%88%db%8c%d9%86%d8%aa-%d8%a7%d8%b1%d8%a7%d8%a6%d9%87-%d8%af%d9%81%d8%a7%d8%b9-%d8%af%da%a9%d8%aa%d8%b1%db%8c/" TargetMode="External" Type="http://schemas.openxmlformats.org/officeDocument/2006/relationships/hyperlink"/><Relationship Id="rId3" Target="../media/image7.jpeg" Type="http://schemas.openxmlformats.org/officeDocument/2006/relationships/image"/><Relationship Id="rId7" Target="https://pardweb.ir/proposal-powerpoint-pro/" TargetMode="External" Type="http://schemas.openxmlformats.org/officeDocument/2006/relationships/hyperlink"/><Relationship Id="rId2" Target="https://pardweb.ir/product-tag/academic-powerpoint-template/" TargetMode="External" Type="http://schemas.openxmlformats.org/officeDocument/2006/relationships/hyperlink"/><Relationship Id="rId1" Target="../slideLayouts/slideLayout1.xml" Type="http://schemas.openxmlformats.org/officeDocument/2006/relationships/slideLayout"/><Relationship Id="rId6" Target="https://pardweb.ir/%d9%82%d8%a7%d9%84%d8%a8-%d9%be%d8%a7%d9%88%d8%b1%d9%be%d9%88%db%8c%d9%86%d8%aa-%d9%85%db%8c%d9%86%db%8c%d9%85%d8%a7%d9%84-%d9%85%d9%86%d9%88%d8%af%d8%a7%d8%b1/" TargetMode="External" Type="http://schemas.openxmlformats.org/officeDocument/2006/relationships/hyperlink"/><Relationship Id="rId5" Target="../media/image9.jpeg" Type="http://schemas.openxmlformats.org/officeDocument/2006/relationships/image"/><Relationship Id="rId4" Target="../media/image8.jpeg" Type="http://schemas.openxmlformats.org/officeDocument/2006/relationships/image"/></Relationships>
</file>

<file path=ppt/slides/_rels/slide17.xml.rels><?xml version="1.0" encoding="UTF-8" standalone="yes" ?><Relationships xmlns="http://schemas.openxmlformats.org/package/2006/relationships"><Relationship Id="rId8" Target="https://pardweb.ir/%d9%82%d8%a7%d9%84%d8%a8-%d9%be%d8%a7%d9%88%d8%b1%d9%be%d9%88%db%8c%d9%86%d8%aa-%d8%ad%d8%b1%d9%81%d9%87-%d8%a7%db%8c-%d8%af%d9%81%d8%a7%d8%b9-%d9%be%d8%a7%db%8c%d8%a7%d9%86-%d9%86%d8%a7%d9%85%d9%87/" TargetMode="External" Type="http://schemas.openxmlformats.org/officeDocument/2006/relationships/hyperlink"/><Relationship Id="rId3" Target="../media/image10.jpeg" Type="http://schemas.openxmlformats.org/officeDocument/2006/relationships/image"/><Relationship Id="rId7" Target="https://pardweb.ir/%d9%82%d8%a7%d9%84%d8%a8-%d9%be%d8%a7%d9%88%d8%b1%d9%be%d9%88%db%8c%d9%86%d8%aa-%d9%be%d8%a7%db%8c%d8%a7%d9%86-%d9%86%d8%a7%d9%85%d9%87-%d8%b9%d9%84%d9%88%d9%85-%d8%a7%d9%86%d8%b3%d8%a7%d9%86%db%8c/" TargetMode="External" Type="http://schemas.openxmlformats.org/officeDocument/2006/relationships/hyperlink"/><Relationship Id="rId2" Target="https://pardweb.ir/product-tag/academic-powerpoint-template/" TargetMode="External" Type="http://schemas.openxmlformats.org/officeDocument/2006/relationships/hyperlink"/><Relationship Id="rId1" Target="../slideLayouts/slideLayout1.xml" Type="http://schemas.openxmlformats.org/officeDocument/2006/relationships/slideLayout"/><Relationship Id="rId6" Target="https://pardweb.ir/%d9%82%d8%a7%d9%84%d8%a8-%d9%be%d8%a7%d9%88%d8%b1%d9%be%d9%88%db%8c%d9%86%d8%aa-%d8%ad%d8%b1%d9%81%d9%87-%d8%a7%db%8c-%d9%be%d8%a7%db%8c%d8%a7%d9%86-%d9%86%d8%a7%d9%85%d9%87-%d9%87%d8%a7%d9%88%d8%b1/" TargetMode="External" Type="http://schemas.openxmlformats.org/officeDocument/2006/relationships/hyperlink"/><Relationship Id="rId5" Target="../media/image12.jpeg" Type="http://schemas.openxmlformats.org/officeDocument/2006/relationships/image"/><Relationship Id="rId4" Target="../media/image11.jpeg" Type="http://schemas.openxmlformats.org/officeDocument/2006/relationships/image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3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37A75F1-4A37-4228-AA00-4298E9406E1C}"/>
              </a:ext>
            </a:extLst>
          </p:cNvPr>
          <p:cNvSpPr/>
          <p:nvPr/>
        </p:nvSpPr>
        <p:spPr>
          <a:xfrm>
            <a:off x="186813" y="167833"/>
            <a:ext cx="11847871" cy="6522334"/>
          </a:xfrm>
          <a:prstGeom prst="rect">
            <a:avLst/>
          </a:prstGeom>
          <a:solidFill>
            <a:schemeClr val="bg1"/>
          </a:solidFill>
          <a:ln w="57150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D60FE0ED-5E9A-4956-B4FE-3F95FBC02012}"/>
              </a:ext>
            </a:extLst>
          </p:cNvPr>
          <p:cNvSpPr/>
          <p:nvPr/>
        </p:nvSpPr>
        <p:spPr>
          <a:xfrm>
            <a:off x="6121399" y="167833"/>
            <a:ext cx="5909187" cy="6522334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F44F2D7-3B86-4AC6-9764-4DDDBF92E979}"/>
              </a:ext>
            </a:extLst>
          </p:cNvPr>
          <p:cNvSpPr txBox="1"/>
          <p:nvPr/>
        </p:nvSpPr>
        <p:spPr>
          <a:xfrm>
            <a:off x="6348092" y="1860731"/>
            <a:ext cx="5434332" cy="13311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b="1" dirty="0">
                <a:solidFill>
                  <a:schemeClr val="bg1"/>
                </a:solidFill>
                <a:latin typeface="IRANSans(FaNum)" panose="02040503050201020203" pitchFamily="18" charset="-78"/>
                <a:cs typeface="+mj-cs"/>
              </a:rPr>
              <a:t>عنوان: تم پاورپوینت رایگان پاورپوینت پایان نامه</a:t>
            </a:r>
            <a:endParaRPr lang="en-US" sz="2800" b="1" dirty="0">
              <a:solidFill>
                <a:schemeClr val="bg1"/>
              </a:solidFill>
              <a:latin typeface="IRANSans(FaNum)" panose="02040503050201020203" pitchFamily="18" charset="-78"/>
              <a:cs typeface="+mj-cs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35782D4-1E47-43FE-B806-16B028900F6E}"/>
              </a:ext>
            </a:extLst>
          </p:cNvPr>
          <p:cNvSpPr txBox="1"/>
          <p:nvPr/>
        </p:nvSpPr>
        <p:spPr>
          <a:xfrm>
            <a:off x="7893051" y="3356633"/>
            <a:ext cx="2630849" cy="452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700" dirty="0">
                <a:solidFill>
                  <a:schemeClr val="bg1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دانشجو:</a:t>
            </a:r>
            <a:r>
              <a:rPr lang="en-US" sz="1700" dirty="0">
                <a:solidFill>
                  <a:schemeClr val="bg1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 </a:t>
            </a:r>
            <a:r>
              <a:rPr lang="fa-IR" sz="1700" b="1" dirty="0">
                <a:solidFill>
                  <a:schemeClr val="bg1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جناب آقای/خانم ...</a:t>
            </a:r>
            <a:endParaRPr lang="en-US" sz="1700" b="1" dirty="0">
              <a:solidFill>
                <a:schemeClr val="bg1"/>
              </a:solidFill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7032273-BA3D-446B-AE5D-68B35B03E2A1}"/>
              </a:ext>
            </a:extLst>
          </p:cNvPr>
          <p:cNvSpPr txBox="1"/>
          <p:nvPr/>
        </p:nvSpPr>
        <p:spPr>
          <a:xfrm>
            <a:off x="7702294" y="4320036"/>
            <a:ext cx="3012363" cy="452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700" dirty="0">
                <a:solidFill>
                  <a:schemeClr val="bg1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استاد راهنما:</a:t>
            </a:r>
            <a:r>
              <a:rPr lang="en-US" sz="1700" dirty="0">
                <a:solidFill>
                  <a:schemeClr val="bg1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 </a:t>
            </a:r>
            <a:r>
              <a:rPr lang="fa-IR" sz="1700" b="1" dirty="0">
                <a:solidFill>
                  <a:schemeClr val="bg1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جناب آقای/خانم ...</a:t>
            </a:r>
            <a:endParaRPr lang="en-US" sz="1700" b="1" dirty="0">
              <a:solidFill>
                <a:schemeClr val="bg1"/>
              </a:solidFill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DC2963C-A7B6-4D27-82EE-136D48FE72DF}"/>
              </a:ext>
            </a:extLst>
          </p:cNvPr>
          <p:cNvSpPr txBox="1"/>
          <p:nvPr/>
        </p:nvSpPr>
        <p:spPr>
          <a:xfrm>
            <a:off x="8427455" y="5900254"/>
            <a:ext cx="1562039" cy="37457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habnam" panose="020B0603030804020204" pitchFamily="34" charset="-78"/>
                <a:cs typeface="Shabnam" panose="020B0603030804020204" pitchFamily="34" charset="-78"/>
              </a:rPr>
              <a:t>شهریور </a:t>
            </a:r>
            <a:r>
              <a:rPr lang="en-US" sz="16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Shabnam" panose="020B0603030804020204" pitchFamily="34" charset="-78"/>
                <a:cs typeface="Shabnam" panose="020B0603030804020204" pitchFamily="34" charset="-78"/>
              </a:rPr>
              <a:t>14**</a:t>
            </a:r>
          </a:p>
        </p:txBody>
      </p:sp>
      <p:pic>
        <p:nvPicPr>
          <p:cNvPr id="15" name="Picture 2" descr="پرونده:University of Tehran logo.svg - ویکی‌پدیا، دانشنامهٔ آزاد">
            <a:extLst>
              <a:ext uri="{FF2B5EF4-FFF2-40B4-BE49-F238E27FC236}">
                <a16:creationId xmlns:a16="http://schemas.microsoft.com/office/drawing/2014/main" id="{2D699120-C95A-4F72-94F6-E16370BB2D8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8000" y="392219"/>
            <a:ext cx="1371600" cy="1371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DBBC88FA-9978-463C-B2DC-CFD902A2FBC8}"/>
              </a:ext>
            </a:extLst>
          </p:cNvPr>
          <p:cNvSpPr txBox="1"/>
          <p:nvPr/>
        </p:nvSpPr>
        <p:spPr>
          <a:xfrm>
            <a:off x="7722331" y="5150073"/>
            <a:ext cx="2972289" cy="4520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fa-IR" sz="1700" dirty="0">
                <a:solidFill>
                  <a:schemeClr val="bg1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استاد مشاور:</a:t>
            </a:r>
            <a:r>
              <a:rPr lang="fa-IR" sz="1700" b="1" dirty="0">
                <a:solidFill>
                  <a:schemeClr val="bg1"/>
                </a:solidFill>
                <a:latin typeface="Shabnam" panose="020B0603030804020204" pitchFamily="34" charset="-78"/>
                <a:cs typeface="Shabnam" panose="020B0603030804020204" pitchFamily="34" charset="-78"/>
              </a:rPr>
              <a:t>جناب آقای/خانم ...</a:t>
            </a:r>
            <a:endParaRPr lang="en-US" sz="1700" b="1" dirty="0">
              <a:solidFill>
                <a:schemeClr val="bg1"/>
              </a:solidFill>
              <a:latin typeface="Shabnam" panose="020B0603030804020204" pitchFamily="34" charset="-78"/>
              <a:cs typeface="Shabnam" panose="020B0603030804020204" pitchFamily="34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052B541-8E89-4506-B5ED-5AB4AB21DE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573" y="888932"/>
            <a:ext cx="4903144" cy="4935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635637"/>
      </p:ext>
    </p:extLst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427BC-A9CA-4C04-8D74-24828742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562-8F1E-4300-89F7-BD1445A93DD8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EEB395-16DF-4620-A8AB-362769C2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نتایج </a:t>
            </a:r>
          </a:p>
        </p:txBody>
      </p:sp>
      <p:sp>
        <p:nvSpPr>
          <p:cNvPr id="36" name="Arrow: Striped Right 3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0B8E11A-A848-41CE-A395-8C32F70FB571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Striped Right 3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25AB560-28F2-4A31-85B4-2220C95C2276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5BCC78E-E641-443D-90D2-4393E665C91A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2850776699"/>
              </p:ext>
            </p:extLst>
          </p:nvPr>
        </p:nvGraphicFramePr>
        <p:xfrm>
          <a:off x="833438" y="1400175"/>
          <a:ext cx="8275637" cy="4895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975C6011-2CEA-4531-9D40-805AC0D0B1FD}"/>
              </a:ext>
            </a:extLst>
          </p:cNvPr>
          <p:cNvSpPr/>
          <p:nvPr/>
        </p:nvSpPr>
        <p:spPr>
          <a:xfrm>
            <a:off x="9848280" y="208468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62EAE126-2247-408E-9F07-43B2EE578AD1}"/>
              </a:ext>
            </a:extLst>
          </p:cNvPr>
          <p:cNvSpPr txBox="1"/>
          <p:nvPr/>
        </p:nvSpPr>
        <p:spPr>
          <a:xfrm>
            <a:off x="10489310" y="419893"/>
            <a:ext cx="82105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defRPr>
            </a:lvl1pPr>
          </a:lstStyle>
          <a:p>
            <a:r>
              <a:rPr lang="fa-IR" dirty="0"/>
              <a:t>مقدمه</a:t>
            </a:r>
            <a:endParaRPr lang="en-US" dirty="0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A9647698-ACB4-416B-8930-D3A25203E88F}"/>
              </a:ext>
            </a:extLst>
          </p:cNvPr>
          <p:cNvSpPr/>
          <p:nvPr/>
        </p:nvSpPr>
        <p:spPr>
          <a:xfrm>
            <a:off x="9848280" y="1123745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B638A2DD-1E88-4CF2-8823-724066489B7E}"/>
              </a:ext>
            </a:extLst>
          </p:cNvPr>
          <p:cNvSpPr txBox="1"/>
          <p:nvPr/>
        </p:nvSpPr>
        <p:spPr>
          <a:xfrm>
            <a:off x="9997188" y="1335170"/>
            <a:ext cx="18053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مروری بر پیشینه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0D693740-4F30-4A8F-9B71-79151995EED9}"/>
              </a:ext>
            </a:extLst>
          </p:cNvPr>
          <p:cNvSpPr/>
          <p:nvPr/>
        </p:nvSpPr>
        <p:spPr>
          <a:xfrm>
            <a:off x="9848280" y="2039022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E58614B6-9AFF-4723-9FAF-F0667FF50C1E}"/>
              </a:ext>
            </a:extLst>
          </p:cNvPr>
          <p:cNvSpPr txBox="1"/>
          <p:nvPr/>
        </p:nvSpPr>
        <p:spPr>
          <a:xfrm>
            <a:off x="10104588" y="2250447"/>
            <a:ext cx="159049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مواد و روش‌ها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7CC84F2-738D-4D52-95C7-90C8ECD04D34}"/>
              </a:ext>
            </a:extLst>
          </p:cNvPr>
          <p:cNvSpPr/>
          <p:nvPr/>
        </p:nvSpPr>
        <p:spPr>
          <a:xfrm>
            <a:off x="9848280" y="2954299"/>
            <a:ext cx="2103120" cy="822960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FD0F46B-C718-4D74-BDE8-DC972ABF4564}"/>
              </a:ext>
            </a:extLst>
          </p:cNvPr>
          <p:cNvSpPr txBox="1"/>
          <p:nvPr/>
        </p:nvSpPr>
        <p:spPr>
          <a:xfrm>
            <a:off x="10165504" y="3165724"/>
            <a:ext cx="146867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نتایج و بحث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6041C97B-B86D-40CC-8639-C4C06BA61C79}"/>
              </a:ext>
            </a:extLst>
          </p:cNvPr>
          <p:cNvSpPr/>
          <p:nvPr/>
        </p:nvSpPr>
        <p:spPr>
          <a:xfrm>
            <a:off x="9848280" y="3869576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E02508FC-AEBB-4375-9845-42199A3B556A}"/>
              </a:ext>
            </a:extLst>
          </p:cNvPr>
          <p:cNvSpPr txBox="1"/>
          <p:nvPr/>
        </p:nvSpPr>
        <p:spPr>
          <a:xfrm>
            <a:off x="10258478" y="4081001"/>
            <a:ext cx="128272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نتیجه‌گیری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305D86C0-CE37-4C3E-A5EC-226899D15F2F}"/>
              </a:ext>
            </a:extLst>
          </p:cNvPr>
          <p:cNvSpPr/>
          <p:nvPr/>
        </p:nvSpPr>
        <p:spPr>
          <a:xfrm>
            <a:off x="9848280" y="4784853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38BA568-B5AC-4553-B664-EF34385D4C8D}"/>
              </a:ext>
            </a:extLst>
          </p:cNvPr>
          <p:cNvSpPr txBox="1"/>
          <p:nvPr/>
        </p:nvSpPr>
        <p:spPr>
          <a:xfrm>
            <a:off x="10272906" y="4996278"/>
            <a:ext cx="125386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9525454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>
            <a:extLst>
              <a:ext uri="{FF2B5EF4-FFF2-40B4-BE49-F238E27FC236}">
                <a16:creationId xmlns:a16="http://schemas.microsoft.com/office/drawing/2014/main" id="{26607714-2985-4072-AA80-A86B94D67C6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OM" dirty="0"/>
              <a:t>نتیجه‌گیری</a:t>
            </a:r>
            <a:endParaRPr lang="en-GB" dirty="0"/>
          </a:p>
        </p:txBody>
      </p:sp>
      <p:sp>
        <p:nvSpPr>
          <p:cNvPr id="7" name="Arrow: Striped Right 6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7223C2D-F40E-49E6-95EC-4A3774DE41DC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Arrow: Striped Right 7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01C1766-086D-4CA1-AA3F-52DEA3DD1FE8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92CAAA2D-AAA1-4CF7-8B3F-CBE434D620BE}"/>
              </a:ext>
            </a:extLst>
          </p:cNvPr>
          <p:cNvGrpSpPr/>
          <p:nvPr/>
        </p:nvGrpSpPr>
        <p:grpSpPr>
          <a:xfrm>
            <a:off x="3495876" y="2260599"/>
            <a:ext cx="2160000" cy="2160000"/>
            <a:chOff x="3178376" y="3128238"/>
            <a:chExt cx="914400" cy="914400"/>
          </a:xfrm>
        </p:grpSpPr>
        <p:sp>
          <p:nvSpPr>
            <p:cNvPr id="10" name="Oval 9">
              <a:extLst>
                <a:ext uri="{FF2B5EF4-FFF2-40B4-BE49-F238E27FC236}">
                  <a16:creationId xmlns:a16="http://schemas.microsoft.com/office/drawing/2014/main" id="{13167755-F272-4BE8-9FE5-B71A6FFC8B0E}"/>
                </a:ext>
              </a:extLst>
            </p:cNvPr>
            <p:cNvSpPr/>
            <p:nvPr/>
          </p:nvSpPr>
          <p:spPr>
            <a:xfrm>
              <a:off x="3178376" y="3128238"/>
              <a:ext cx="914400" cy="914400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Google Shape;11031;p74">
              <a:extLst>
                <a:ext uri="{FF2B5EF4-FFF2-40B4-BE49-F238E27FC236}">
                  <a16:creationId xmlns:a16="http://schemas.microsoft.com/office/drawing/2014/main" id="{0795BBAC-0CB3-4B20-9281-BC992582ABF7}"/>
                </a:ext>
              </a:extLst>
            </p:cNvPr>
            <p:cNvSpPr/>
            <p:nvPr/>
          </p:nvSpPr>
          <p:spPr>
            <a:xfrm>
              <a:off x="3690176" y="3635210"/>
              <a:ext cx="96165" cy="93216"/>
            </a:xfrm>
            <a:custGeom>
              <a:avLst/>
              <a:gdLst/>
              <a:ahLst/>
              <a:cxnLst/>
              <a:rect l="l" t="t" r="r" b="b"/>
              <a:pathLst>
                <a:path w="2049" h="1986" extrusionOk="0">
                  <a:moveTo>
                    <a:pt x="343" y="0"/>
                  </a:moveTo>
                  <a:cubicBezTo>
                    <a:pt x="253" y="0"/>
                    <a:pt x="158" y="32"/>
                    <a:pt x="95" y="95"/>
                  </a:cubicBezTo>
                  <a:cubicBezTo>
                    <a:pt x="1" y="189"/>
                    <a:pt x="1" y="441"/>
                    <a:pt x="95" y="536"/>
                  </a:cubicBezTo>
                  <a:lnTo>
                    <a:pt x="536" y="977"/>
                  </a:lnTo>
                  <a:lnTo>
                    <a:pt x="95" y="1418"/>
                  </a:lnTo>
                  <a:cubicBezTo>
                    <a:pt x="1" y="1544"/>
                    <a:pt x="1" y="1765"/>
                    <a:pt x="95" y="1891"/>
                  </a:cubicBezTo>
                  <a:cubicBezTo>
                    <a:pt x="158" y="1954"/>
                    <a:pt x="253" y="1985"/>
                    <a:pt x="343" y="1985"/>
                  </a:cubicBezTo>
                  <a:cubicBezTo>
                    <a:pt x="434" y="1985"/>
                    <a:pt x="521" y="1954"/>
                    <a:pt x="568" y="1891"/>
                  </a:cubicBezTo>
                  <a:lnTo>
                    <a:pt x="1009" y="1450"/>
                  </a:lnTo>
                  <a:lnTo>
                    <a:pt x="1450" y="1891"/>
                  </a:lnTo>
                  <a:cubicBezTo>
                    <a:pt x="1513" y="1954"/>
                    <a:pt x="1600" y="1985"/>
                    <a:pt x="1686" y="1985"/>
                  </a:cubicBezTo>
                  <a:cubicBezTo>
                    <a:pt x="1773" y="1985"/>
                    <a:pt x="1860" y="1954"/>
                    <a:pt x="1923" y="1891"/>
                  </a:cubicBezTo>
                  <a:cubicBezTo>
                    <a:pt x="2049" y="1765"/>
                    <a:pt x="2049" y="1544"/>
                    <a:pt x="1923" y="1418"/>
                  </a:cubicBezTo>
                  <a:lnTo>
                    <a:pt x="1482" y="977"/>
                  </a:lnTo>
                  <a:lnTo>
                    <a:pt x="1923" y="536"/>
                  </a:lnTo>
                  <a:cubicBezTo>
                    <a:pt x="2049" y="441"/>
                    <a:pt x="2049" y="189"/>
                    <a:pt x="1923" y="95"/>
                  </a:cubicBezTo>
                  <a:cubicBezTo>
                    <a:pt x="1860" y="32"/>
                    <a:pt x="1773" y="0"/>
                    <a:pt x="1686" y="0"/>
                  </a:cubicBezTo>
                  <a:cubicBezTo>
                    <a:pt x="1600" y="0"/>
                    <a:pt x="1513" y="32"/>
                    <a:pt x="1450" y="95"/>
                  </a:cubicBezTo>
                  <a:lnTo>
                    <a:pt x="1009" y="504"/>
                  </a:lnTo>
                  <a:lnTo>
                    <a:pt x="568" y="95"/>
                  </a:lnTo>
                  <a:cubicBezTo>
                    <a:pt x="521" y="32"/>
                    <a:pt x="434" y="0"/>
                    <a:pt x="343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11032;p74">
              <a:extLst>
                <a:ext uri="{FF2B5EF4-FFF2-40B4-BE49-F238E27FC236}">
                  <a16:creationId xmlns:a16="http://schemas.microsoft.com/office/drawing/2014/main" id="{4E773FCB-F9A2-485A-9B98-6D954FB5E154}"/>
                </a:ext>
              </a:extLst>
            </p:cNvPr>
            <p:cNvSpPr/>
            <p:nvPr/>
          </p:nvSpPr>
          <p:spPr>
            <a:xfrm>
              <a:off x="3462506" y="3441128"/>
              <a:ext cx="96118" cy="93544"/>
            </a:xfrm>
            <a:custGeom>
              <a:avLst/>
              <a:gdLst/>
              <a:ahLst/>
              <a:cxnLst/>
              <a:rect l="l" t="t" r="r" b="b"/>
              <a:pathLst>
                <a:path w="2048" h="1993" extrusionOk="0">
                  <a:moveTo>
                    <a:pt x="351" y="0"/>
                  </a:moveTo>
                  <a:cubicBezTo>
                    <a:pt x="260" y="0"/>
                    <a:pt x="173" y="24"/>
                    <a:pt x="126" y="71"/>
                  </a:cubicBezTo>
                  <a:cubicBezTo>
                    <a:pt x="0" y="197"/>
                    <a:pt x="0" y="449"/>
                    <a:pt x="126" y="544"/>
                  </a:cubicBezTo>
                  <a:lnTo>
                    <a:pt x="536" y="985"/>
                  </a:lnTo>
                  <a:lnTo>
                    <a:pt x="126" y="1426"/>
                  </a:lnTo>
                  <a:cubicBezTo>
                    <a:pt x="0" y="1552"/>
                    <a:pt x="0" y="1772"/>
                    <a:pt x="126" y="1898"/>
                  </a:cubicBezTo>
                  <a:cubicBezTo>
                    <a:pt x="173" y="1961"/>
                    <a:pt x="260" y="1993"/>
                    <a:pt x="351" y="1993"/>
                  </a:cubicBezTo>
                  <a:cubicBezTo>
                    <a:pt x="441" y="1993"/>
                    <a:pt x="536" y="1961"/>
                    <a:pt x="599" y="1898"/>
                  </a:cubicBezTo>
                  <a:lnTo>
                    <a:pt x="1008" y="1457"/>
                  </a:lnTo>
                  <a:lnTo>
                    <a:pt x="1449" y="1898"/>
                  </a:lnTo>
                  <a:cubicBezTo>
                    <a:pt x="1512" y="1961"/>
                    <a:pt x="1599" y="1993"/>
                    <a:pt x="1686" y="1993"/>
                  </a:cubicBezTo>
                  <a:cubicBezTo>
                    <a:pt x="1772" y="1993"/>
                    <a:pt x="1859" y="1961"/>
                    <a:pt x="1922" y="1898"/>
                  </a:cubicBezTo>
                  <a:cubicBezTo>
                    <a:pt x="2048" y="1772"/>
                    <a:pt x="2048" y="1520"/>
                    <a:pt x="1922" y="1426"/>
                  </a:cubicBezTo>
                  <a:lnTo>
                    <a:pt x="1481" y="985"/>
                  </a:lnTo>
                  <a:lnTo>
                    <a:pt x="1922" y="544"/>
                  </a:lnTo>
                  <a:cubicBezTo>
                    <a:pt x="2048" y="449"/>
                    <a:pt x="2048" y="197"/>
                    <a:pt x="1922" y="71"/>
                  </a:cubicBezTo>
                  <a:cubicBezTo>
                    <a:pt x="1875" y="24"/>
                    <a:pt x="1788" y="0"/>
                    <a:pt x="1697" y="0"/>
                  </a:cubicBezTo>
                  <a:cubicBezTo>
                    <a:pt x="1607" y="0"/>
                    <a:pt x="1512" y="24"/>
                    <a:pt x="1449" y="71"/>
                  </a:cubicBezTo>
                  <a:lnTo>
                    <a:pt x="1008" y="512"/>
                  </a:lnTo>
                  <a:lnTo>
                    <a:pt x="599" y="71"/>
                  </a:lnTo>
                  <a:cubicBezTo>
                    <a:pt x="536" y="24"/>
                    <a:pt x="441" y="0"/>
                    <a:pt x="351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1033;p74">
              <a:extLst>
                <a:ext uri="{FF2B5EF4-FFF2-40B4-BE49-F238E27FC236}">
                  <a16:creationId xmlns:a16="http://schemas.microsoft.com/office/drawing/2014/main" id="{6DB1FC89-5FAD-487F-BB4E-A8000DE83D57}"/>
                </a:ext>
              </a:extLst>
            </p:cNvPr>
            <p:cNvSpPr/>
            <p:nvPr/>
          </p:nvSpPr>
          <p:spPr>
            <a:xfrm>
              <a:off x="3364887" y="3309894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11690" h="11689" extrusionOk="0">
                  <a:moveTo>
                    <a:pt x="10334" y="3119"/>
                  </a:moveTo>
                  <a:cubicBezTo>
                    <a:pt x="10712" y="3119"/>
                    <a:pt x="11028" y="3403"/>
                    <a:pt x="11028" y="3781"/>
                  </a:cubicBezTo>
                  <a:cubicBezTo>
                    <a:pt x="11028" y="4190"/>
                    <a:pt x="10712" y="4442"/>
                    <a:pt x="10334" y="4442"/>
                  </a:cubicBezTo>
                  <a:cubicBezTo>
                    <a:pt x="9956" y="4442"/>
                    <a:pt x="9673" y="4127"/>
                    <a:pt x="9673" y="3781"/>
                  </a:cubicBezTo>
                  <a:cubicBezTo>
                    <a:pt x="9673" y="3403"/>
                    <a:pt x="9988" y="3119"/>
                    <a:pt x="10334" y="3119"/>
                  </a:cubicBezTo>
                  <a:close/>
                  <a:moveTo>
                    <a:pt x="4443" y="7593"/>
                  </a:moveTo>
                  <a:cubicBezTo>
                    <a:pt x="4853" y="7593"/>
                    <a:pt x="5105" y="7908"/>
                    <a:pt x="5105" y="8255"/>
                  </a:cubicBezTo>
                  <a:cubicBezTo>
                    <a:pt x="5105" y="8664"/>
                    <a:pt x="4790" y="8948"/>
                    <a:pt x="4443" y="8948"/>
                  </a:cubicBezTo>
                  <a:cubicBezTo>
                    <a:pt x="4065" y="8948"/>
                    <a:pt x="3781" y="8633"/>
                    <a:pt x="3781" y="8255"/>
                  </a:cubicBezTo>
                  <a:cubicBezTo>
                    <a:pt x="3781" y="7876"/>
                    <a:pt x="4096" y="7593"/>
                    <a:pt x="4443" y="7593"/>
                  </a:cubicBezTo>
                  <a:close/>
                  <a:moveTo>
                    <a:pt x="5829" y="725"/>
                  </a:moveTo>
                  <a:cubicBezTo>
                    <a:pt x="7341" y="725"/>
                    <a:pt x="8822" y="1386"/>
                    <a:pt x="9799" y="2521"/>
                  </a:cubicBezTo>
                  <a:cubicBezTo>
                    <a:pt x="9326" y="2710"/>
                    <a:pt x="8980" y="3245"/>
                    <a:pt x="8980" y="3781"/>
                  </a:cubicBezTo>
                  <a:cubicBezTo>
                    <a:pt x="8980" y="3718"/>
                    <a:pt x="8917" y="3623"/>
                    <a:pt x="8885" y="3560"/>
                  </a:cubicBezTo>
                  <a:lnTo>
                    <a:pt x="8854" y="3497"/>
                  </a:lnTo>
                  <a:lnTo>
                    <a:pt x="8192" y="2836"/>
                  </a:lnTo>
                  <a:cubicBezTo>
                    <a:pt x="8129" y="2773"/>
                    <a:pt x="8035" y="2741"/>
                    <a:pt x="7944" y="2741"/>
                  </a:cubicBezTo>
                  <a:cubicBezTo>
                    <a:pt x="7853" y="2741"/>
                    <a:pt x="7767" y="2773"/>
                    <a:pt x="7719" y="2836"/>
                  </a:cubicBezTo>
                  <a:cubicBezTo>
                    <a:pt x="7593" y="2962"/>
                    <a:pt x="7593" y="3182"/>
                    <a:pt x="7719" y="3308"/>
                  </a:cubicBezTo>
                  <a:lnTo>
                    <a:pt x="7814" y="3434"/>
                  </a:lnTo>
                  <a:cubicBezTo>
                    <a:pt x="6869" y="3466"/>
                    <a:pt x="5987" y="3875"/>
                    <a:pt x="5262" y="4568"/>
                  </a:cubicBezTo>
                  <a:cubicBezTo>
                    <a:pt x="4600" y="5230"/>
                    <a:pt x="4254" y="6081"/>
                    <a:pt x="4159" y="6963"/>
                  </a:cubicBezTo>
                  <a:cubicBezTo>
                    <a:pt x="3561" y="7120"/>
                    <a:pt x="3151" y="7656"/>
                    <a:pt x="3151" y="8318"/>
                  </a:cubicBezTo>
                  <a:cubicBezTo>
                    <a:pt x="3151" y="9074"/>
                    <a:pt x="3781" y="9704"/>
                    <a:pt x="4506" y="9704"/>
                  </a:cubicBezTo>
                  <a:cubicBezTo>
                    <a:pt x="5262" y="9704"/>
                    <a:pt x="5892" y="9074"/>
                    <a:pt x="5892" y="8318"/>
                  </a:cubicBezTo>
                  <a:cubicBezTo>
                    <a:pt x="5892" y="7687"/>
                    <a:pt x="5451" y="7120"/>
                    <a:pt x="4884" y="6963"/>
                  </a:cubicBezTo>
                  <a:cubicBezTo>
                    <a:pt x="5042" y="5482"/>
                    <a:pt x="6302" y="4222"/>
                    <a:pt x="7814" y="4127"/>
                  </a:cubicBezTo>
                  <a:lnTo>
                    <a:pt x="7814" y="4127"/>
                  </a:lnTo>
                  <a:lnTo>
                    <a:pt x="7751" y="4222"/>
                  </a:lnTo>
                  <a:cubicBezTo>
                    <a:pt x="7625" y="4348"/>
                    <a:pt x="7625" y="4568"/>
                    <a:pt x="7751" y="4694"/>
                  </a:cubicBezTo>
                  <a:cubicBezTo>
                    <a:pt x="7814" y="4757"/>
                    <a:pt x="7901" y="4789"/>
                    <a:pt x="7987" y="4789"/>
                  </a:cubicBezTo>
                  <a:cubicBezTo>
                    <a:pt x="8074" y="4789"/>
                    <a:pt x="8161" y="4757"/>
                    <a:pt x="8224" y="4694"/>
                  </a:cubicBezTo>
                  <a:lnTo>
                    <a:pt x="8885" y="4033"/>
                  </a:lnTo>
                  <a:cubicBezTo>
                    <a:pt x="8980" y="3938"/>
                    <a:pt x="9011" y="3875"/>
                    <a:pt x="9011" y="3781"/>
                  </a:cubicBezTo>
                  <a:cubicBezTo>
                    <a:pt x="9011" y="4537"/>
                    <a:pt x="9641" y="5167"/>
                    <a:pt x="10397" y="5167"/>
                  </a:cubicBezTo>
                  <a:cubicBezTo>
                    <a:pt x="10618" y="5167"/>
                    <a:pt x="10807" y="5136"/>
                    <a:pt x="11028" y="5010"/>
                  </a:cubicBezTo>
                  <a:cubicBezTo>
                    <a:pt x="11059" y="5293"/>
                    <a:pt x="11091" y="5545"/>
                    <a:pt x="11091" y="5829"/>
                  </a:cubicBezTo>
                  <a:cubicBezTo>
                    <a:pt x="11028" y="8696"/>
                    <a:pt x="8696" y="11027"/>
                    <a:pt x="5829" y="11027"/>
                  </a:cubicBezTo>
                  <a:cubicBezTo>
                    <a:pt x="2994" y="11027"/>
                    <a:pt x="694" y="8696"/>
                    <a:pt x="694" y="5829"/>
                  </a:cubicBezTo>
                  <a:cubicBezTo>
                    <a:pt x="694" y="2993"/>
                    <a:pt x="2994" y="725"/>
                    <a:pt x="5829" y="725"/>
                  </a:cubicBezTo>
                  <a:close/>
                  <a:moveTo>
                    <a:pt x="5829" y="0"/>
                  </a:moveTo>
                  <a:cubicBezTo>
                    <a:pt x="2584" y="0"/>
                    <a:pt x="1" y="2615"/>
                    <a:pt x="1" y="5829"/>
                  </a:cubicBezTo>
                  <a:cubicBezTo>
                    <a:pt x="1" y="7404"/>
                    <a:pt x="599" y="8853"/>
                    <a:pt x="1702" y="9956"/>
                  </a:cubicBezTo>
                  <a:cubicBezTo>
                    <a:pt x="2773" y="11058"/>
                    <a:pt x="4254" y="11689"/>
                    <a:pt x="5829" y="11689"/>
                  </a:cubicBezTo>
                  <a:cubicBezTo>
                    <a:pt x="6617" y="11689"/>
                    <a:pt x="7341" y="11531"/>
                    <a:pt x="8098" y="11216"/>
                  </a:cubicBezTo>
                  <a:cubicBezTo>
                    <a:pt x="8822" y="10901"/>
                    <a:pt x="9452" y="10523"/>
                    <a:pt x="9956" y="9956"/>
                  </a:cubicBezTo>
                  <a:cubicBezTo>
                    <a:pt x="10492" y="9420"/>
                    <a:pt x="10901" y="8790"/>
                    <a:pt x="11217" y="8128"/>
                  </a:cubicBezTo>
                  <a:cubicBezTo>
                    <a:pt x="11532" y="7404"/>
                    <a:pt x="11689" y="6616"/>
                    <a:pt x="11689" y="5829"/>
                  </a:cubicBezTo>
                  <a:cubicBezTo>
                    <a:pt x="11689" y="5356"/>
                    <a:pt x="11658" y="4884"/>
                    <a:pt x="11532" y="4442"/>
                  </a:cubicBezTo>
                  <a:cubicBezTo>
                    <a:pt x="11595" y="4253"/>
                    <a:pt x="11689" y="4033"/>
                    <a:pt x="11689" y="3781"/>
                  </a:cubicBezTo>
                  <a:cubicBezTo>
                    <a:pt x="11689" y="3119"/>
                    <a:pt x="11217" y="2552"/>
                    <a:pt x="10586" y="2458"/>
                  </a:cubicBezTo>
                  <a:cubicBezTo>
                    <a:pt x="9484" y="945"/>
                    <a:pt x="7719" y="0"/>
                    <a:pt x="5829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</p:grpSp>
    </p:spTree>
    <p:extLst>
      <p:ext uri="{BB962C8B-B14F-4D97-AF65-F5344CB8AC3E}">
        <p14:creationId xmlns:p14="http://schemas.microsoft.com/office/powerpoint/2010/main" val="2834223680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427BC-A9CA-4C04-8D74-24828742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562-8F1E-4300-89F7-BD1445A93DD8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EEB395-16DF-4620-A8AB-362769C2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ما کی هستیم و چیکار میکنیم؟</a:t>
            </a:r>
          </a:p>
        </p:txBody>
      </p:sp>
      <p:graphicFrame>
        <p:nvGraphicFramePr>
          <p:cNvPr id="32" name="Content Placeholder 31">
            <a:extLst>
              <a:ext uri="{FF2B5EF4-FFF2-40B4-BE49-F238E27FC236}">
                <a16:creationId xmlns:a16="http://schemas.microsoft.com/office/drawing/2014/main" id="{8C1AB9B4-6F87-459C-B8B2-B8EF1846401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3918318259"/>
              </p:ext>
            </p:extLst>
          </p:nvPr>
        </p:nvGraphicFramePr>
        <p:xfrm>
          <a:off x="855982" y="1329032"/>
          <a:ext cx="8275637" cy="4896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8216F4-B1E0-489C-AAE2-DBECC230CF81}"/>
              </a:ext>
            </a:extLst>
          </p:cNvPr>
          <p:cNvCxnSpPr/>
          <p:nvPr/>
        </p:nvCxnSpPr>
        <p:spPr>
          <a:xfrm>
            <a:off x="5292969" y="2373603"/>
            <a:ext cx="1239716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row: Striped Right 3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0B8E11A-A848-41CE-A395-8C32F70FB571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Striped Right 3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25AB560-28F2-4A31-85B4-2220C95C2276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8BF1B525-18CC-4368-A639-82A88D9AACB7}"/>
              </a:ext>
            </a:extLst>
          </p:cNvPr>
          <p:cNvSpPr/>
          <p:nvPr/>
        </p:nvSpPr>
        <p:spPr>
          <a:xfrm>
            <a:off x="9848280" y="208468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A8C27BCE-447B-41ED-BE9C-511854CD6635}"/>
              </a:ext>
            </a:extLst>
          </p:cNvPr>
          <p:cNvSpPr txBox="1"/>
          <p:nvPr/>
        </p:nvSpPr>
        <p:spPr>
          <a:xfrm>
            <a:off x="10489310" y="419893"/>
            <a:ext cx="82105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defRPr>
            </a:lvl1pPr>
          </a:lstStyle>
          <a:p>
            <a:r>
              <a:rPr lang="fa-IR" dirty="0"/>
              <a:t>مقدمه</a:t>
            </a:r>
            <a:endParaRPr lang="en-US" dirty="0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BC1ED448-7F21-45EA-829A-EF2FDA72AF69}"/>
              </a:ext>
            </a:extLst>
          </p:cNvPr>
          <p:cNvSpPr/>
          <p:nvPr/>
        </p:nvSpPr>
        <p:spPr>
          <a:xfrm>
            <a:off x="9848280" y="1123745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A1C30772-37CD-45A5-A39D-3AC96EA8F0D6}"/>
              </a:ext>
            </a:extLst>
          </p:cNvPr>
          <p:cNvSpPr txBox="1"/>
          <p:nvPr/>
        </p:nvSpPr>
        <p:spPr>
          <a:xfrm>
            <a:off x="9997188" y="1335170"/>
            <a:ext cx="18053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مروری بر پیشینه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C9AA9ADF-E7D5-4E0B-9A30-E98E61D0EC34}"/>
              </a:ext>
            </a:extLst>
          </p:cNvPr>
          <p:cNvSpPr/>
          <p:nvPr/>
        </p:nvSpPr>
        <p:spPr>
          <a:xfrm>
            <a:off x="9848280" y="2039022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0ACB9A86-3826-46D2-9A93-6E0235770C10}"/>
              </a:ext>
            </a:extLst>
          </p:cNvPr>
          <p:cNvSpPr txBox="1"/>
          <p:nvPr/>
        </p:nvSpPr>
        <p:spPr>
          <a:xfrm>
            <a:off x="10104588" y="2250447"/>
            <a:ext cx="159049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مواد و روش‌ها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5E722220-7C1E-4689-A2B9-91913F49CBC1}"/>
              </a:ext>
            </a:extLst>
          </p:cNvPr>
          <p:cNvSpPr/>
          <p:nvPr/>
        </p:nvSpPr>
        <p:spPr>
          <a:xfrm>
            <a:off x="9848280" y="2954299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345716EB-0F68-413E-831C-6D4DE8EA51C3}"/>
              </a:ext>
            </a:extLst>
          </p:cNvPr>
          <p:cNvSpPr txBox="1"/>
          <p:nvPr/>
        </p:nvSpPr>
        <p:spPr>
          <a:xfrm>
            <a:off x="10165504" y="3165724"/>
            <a:ext cx="146867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نتایج و بحث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C1C1FC60-6633-4A88-A1DE-2BB015AF54CD}"/>
              </a:ext>
            </a:extLst>
          </p:cNvPr>
          <p:cNvSpPr/>
          <p:nvPr/>
        </p:nvSpPr>
        <p:spPr>
          <a:xfrm>
            <a:off x="9848280" y="3869576"/>
            <a:ext cx="2103120" cy="822960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4218368B-F1B0-433F-BB4A-C05ECF8E21C9}"/>
              </a:ext>
            </a:extLst>
          </p:cNvPr>
          <p:cNvSpPr txBox="1"/>
          <p:nvPr/>
        </p:nvSpPr>
        <p:spPr>
          <a:xfrm>
            <a:off x="10258478" y="4081001"/>
            <a:ext cx="128272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نتیجه‌گیری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14400C84-2F43-4918-99E4-473D4E492837}"/>
              </a:ext>
            </a:extLst>
          </p:cNvPr>
          <p:cNvSpPr/>
          <p:nvPr/>
        </p:nvSpPr>
        <p:spPr>
          <a:xfrm>
            <a:off x="9848280" y="4784853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403B625A-6190-4CAB-9864-06BA7CC1C638}"/>
              </a:ext>
            </a:extLst>
          </p:cNvPr>
          <p:cNvSpPr txBox="1"/>
          <p:nvPr/>
        </p:nvSpPr>
        <p:spPr>
          <a:xfrm>
            <a:off x="10272906" y="4996278"/>
            <a:ext cx="125386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00026141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68872D5-3C01-46B8-87DB-69E03FBB452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OM" dirty="0"/>
              <a:t>پیشنهادات</a:t>
            </a:r>
            <a:endParaRPr lang="en-GB" dirty="0"/>
          </a:p>
        </p:txBody>
      </p:sp>
      <p:sp>
        <p:nvSpPr>
          <p:cNvPr id="6" name="Arrow: Striped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2CCFE59-47F8-4F31-B3FC-3DF934DFCE46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B73D84A9-3D9F-437A-88BF-F1B1466AB8B8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D6792EAC-A567-449F-8F7C-DE9D29FD50C5}"/>
              </a:ext>
            </a:extLst>
          </p:cNvPr>
          <p:cNvGrpSpPr/>
          <p:nvPr/>
        </p:nvGrpSpPr>
        <p:grpSpPr>
          <a:xfrm>
            <a:off x="3619750" y="2152150"/>
            <a:ext cx="2160000" cy="2160000"/>
            <a:chOff x="1600450" y="3128238"/>
            <a:chExt cx="914400" cy="914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0173874-90BC-41A0-9F10-170A17B42796}"/>
                </a:ext>
              </a:extLst>
            </p:cNvPr>
            <p:cNvSpPr/>
            <p:nvPr/>
          </p:nvSpPr>
          <p:spPr>
            <a:xfrm>
              <a:off x="1600450" y="3128238"/>
              <a:ext cx="914400" cy="914400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Google Shape;9803;p70">
              <a:extLst>
                <a:ext uri="{FF2B5EF4-FFF2-40B4-BE49-F238E27FC236}">
                  <a16:creationId xmlns:a16="http://schemas.microsoft.com/office/drawing/2014/main" id="{D9076587-B50D-42B9-8755-C21B794758E5}"/>
                </a:ext>
              </a:extLst>
            </p:cNvPr>
            <p:cNvSpPr/>
            <p:nvPr/>
          </p:nvSpPr>
          <p:spPr>
            <a:xfrm>
              <a:off x="1878852" y="3633014"/>
              <a:ext cx="128878" cy="93839"/>
            </a:xfrm>
            <a:custGeom>
              <a:avLst/>
              <a:gdLst/>
              <a:ahLst/>
              <a:cxnLst/>
              <a:rect l="l" t="t" r="r" b="b"/>
              <a:pathLst>
                <a:path w="2805" h="2021" extrusionOk="0">
                  <a:moveTo>
                    <a:pt x="2473" y="0"/>
                  </a:moveTo>
                  <a:cubicBezTo>
                    <a:pt x="2377" y="0"/>
                    <a:pt x="2273" y="32"/>
                    <a:pt x="2206" y="99"/>
                  </a:cubicBezTo>
                  <a:lnTo>
                    <a:pt x="1072" y="1233"/>
                  </a:lnTo>
                  <a:lnTo>
                    <a:pt x="599" y="761"/>
                  </a:lnTo>
                  <a:cubicBezTo>
                    <a:pt x="536" y="713"/>
                    <a:pt x="449" y="690"/>
                    <a:pt x="363" y="690"/>
                  </a:cubicBezTo>
                  <a:cubicBezTo>
                    <a:pt x="276" y="690"/>
                    <a:pt x="189" y="713"/>
                    <a:pt x="126" y="761"/>
                  </a:cubicBezTo>
                  <a:cubicBezTo>
                    <a:pt x="0" y="887"/>
                    <a:pt x="0" y="1139"/>
                    <a:pt x="126" y="1233"/>
                  </a:cubicBezTo>
                  <a:lnTo>
                    <a:pt x="820" y="1958"/>
                  </a:lnTo>
                  <a:cubicBezTo>
                    <a:pt x="914" y="2021"/>
                    <a:pt x="977" y="2021"/>
                    <a:pt x="1072" y="2021"/>
                  </a:cubicBezTo>
                  <a:cubicBezTo>
                    <a:pt x="1135" y="2021"/>
                    <a:pt x="1261" y="1989"/>
                    <a:pt x="1292" y="1926"/>
                  </a:cubicBezTo>
                  <a:lnTo>
                    <a:pt x="2678" y="540"/>
                  </a:lnTo>
                  <a:cubicBezTo>
                    <a:pt x="2804" y="414"/>
                    <a:pt x="2804" y="162"/>
                    <a:pt x="2678" y="68"/>
                  </a:cubicBezTo>
                  <a:cubicBezTo>
                    <a:pt x="2634" y="24"/>
                    <a:pt x="2557" y="0"/>
                    <a:pt x="2473" y="0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9804;p70">
              <a:extLst>
                <a:ext uri="{FF2B5EF4-FFF2-40B4-BE49-F238E27FC236}">
                  <a16:creationId xmlns:a16="http://schemas.microsoft.com/office/drawing/2014/main" id="{404F378A-88D7-46F2-84C9-1C464723FAA2}"/>
                </a:ext>
              </a:extLst>
            </p:cNvPr>
            <p:cNvSpPr/>
            <p:nvPr/>
          </p:nvSpPr>
          <p:spPr>
            <a:xfrm>
              <a:off x="1878852" y="3536807"/>
              <a:ext cx="128878" cy="95000"/>
            </a:xfrm>
            <a:custGeom>
              <a:avLst/>
              <a:gdLst/>
              <a:ahLst/>
              <a:cxnLst/>
              <a:rect l="l" t="t" r="r" b="b"/>
              <a:pathLst>
                <a:path w="2805" h="2046" extrusionOk="0">
                  <a:moveTo>
                    <a:pt x="2469" y="1"/>
                  </a:moveTo>
                  <a:cubicBezTo>
                    <a:pt x="2374" y="1"/>
                    <a:pt x="2272" y="40"/>
                    <a:pt x="2206" y="123"/>
                  </a:cubicBezTo>
                  <a:lnTo>
                    <a:pt x="1072" y="1257"/>
                  </a:lnTo>
                  <a:lnTo>
                    <a:pt x="599" y="785"/>
                  </a:lnTo>
                  <a:cubicBezTo>
                    <a:pt x="536" y="738"/>
                    <a:pt x="449" y="714"/>
                    <a:pt x="363" y="714"/>
                  </a:cubicBezTo>
                  <a:cubicBezTo>
                    <a:pt x="276" y="714"/>
                    <a:pt x="189" y="738"/>
                    <a:pt x="126" y="785"/>
                  </a:cubicBezTo>
                  <a:cubicBezTo>
                    <a:pt x="0" y="911"/>
                    <a:pt x="0" y="1163"/>
                    <a:pt x="126" y="1257"/>
                  </a:cubicBezTo>
                  <a:lnTo>
                    <a:pt x="820" y="1982"/>
                  </a:lnTo>
                  <a:cubicBezTo>
                    <a:pt x="914" y="2045"/>
                    <a:pt x="977" y="2045"/>
                    <a:pt x="1072" y="2045"/>
                  </a:cubicBezTo>
                  <a:cubicBezTo>
                    <a:pt x="1135" y="2045"/>
                    <a:pt x="1261" y="2014"/>
                    <a:pt x="1292" y="1951"/>
                  </a:cubicBezTo>
                  <a:lnTo>
                    <a:pt x="2678" y="564"/>
                  </a:lnTo>
                  <a:cubicBezTo>
                    <a:pt x="2804" y="438"/>
                    <a:pt x="2804" y="186"/>
                    <a:pt x="2678" y="92"/>
                  </a:cubicBezTo>
                  <a:cubicBezTo>
                    <a:pt x="2634" y="32"/>
                    <a:pt x="2554" y="1"/>
                    <a:pt x="2469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9805;p70">
              <a:extLst>
                <a:ext uri="{FF2B5EF4-FFF2-40B4-BE49-F238E27FC236}">
                  <a16:creationId xmlns:a16="http://schemas.microsoft.com/office/drawing/2014/main" id="{A789C68D-FF53-4E30-B070-F9CA620A92E6}"/>
                </a:ext>
              </a:extLst>
            </p:cNvPr>
            <p:cNvSpPr/>
            <p:nvPr/>
          </p:nvSpPr>
          <p:spPr>
            <a:xfrm>
              <a:off x="1878852" y="3440275"/>
              <a:ext cx="128878" cy="94953"/>
            </a:xfrm>
            <a:custGeom>
              <a:avLst/>
              <a:gdLst/>
              <a:ahLst/>
              <a:cxnLst/>
              <a:rect l="l" t="t" r="r" b="b"/>
              <a:pathLst>
                <a:path w="2805" h="2045" extrusionOk="0">
                  <a:moveTo>
                    <a:pt x="2469" y="1"/>
                  </a:moveTo>
                  <a:cubicBezTo>
                    <a:pt x="2374" y="1"/>
                    <a:pt x="2272" y="40"/>
                    <a:pt x="2206" y="123"/>
                  </a:cubicBezTo>
                  <a:lnTo>
                    <a:pt x="1072" y="1257"/>
                  </a:lnTo>
                  <a:lnTo>
                    <a:pt x="599" y="785"/>
                  </a:lnTo>
                  <a:cubicBezTo>
                    <a:pt x="536" y="722"/>
                    <a:pt x="449" y="690"/>
                    <a:pt x="363" y="690"/>
                  </a:cubicBezTo>
                  <a:cubicBezTo>
                    <a:pt x="276" y="690"/>
                    <a:pt x="189" y="722"/>
                    <a:pt x="126" y="785"/>
                  </a:cubicBezTo>
                  <a:cubicBezTo>
                    <a:pt x="0" y="911"/>
                    <a:pt x="0" y="1131"/>
                    <a:pt x="126" y="1257"/>
                  </a:cubicBezTo>
                  <a:lnTo>
                    <a:pt x="820" y="1982"/>
                  </a:lnTo>
                  <a:cubicBezTo>
                    <a:pt x="914" y="2045"/>
                    <a:pt x="977" y="2045"/>
                    <a:pt x="1072" y="2045"/>
                  </a:cubicBezTo>
                  <a:cubicBezTo>
                    <a:pt x="1135" y="2045"/>
                    <a:pt x="1261" y="2013"/>
                    <a:pt x="1292" y="1919"/>
                  </a:cubicBezTo>
                  <a:lnTo>
                    <a:pt x="2678" y="532"/>
                  </a:lnTo>
                  <a:cubicBezTo>
                    <a:pt x="2804" y="438"/>
                    <a:pt x="2804" y="186"/>
                    <a:pt x="2678" y="91"/>
                  </a:cubicBezTo>
                  <a:cubicBezTo>
                    <a:pt x="2634" y="32"/>
                    <a:pt x="2554" y="1"/>
                    <a:pt x="2469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9806;p70">
              <a:extLst>
                <a:ext uri="{FF2B5EF4-FFF2-40B4-BE49-F238E27FC236}">
                  <a16:creationId xmlns:a16="http://schemas.microsoft.com/office/drawing/2014/main" id="{7DE6EFED-1E5B-4DFF-948A-2E4DD0B43915}"/>
                </a:ext>
              </a:extLst>
            </p:cNvPr>
            <p:cNvSpPr/>
            <p:nvPr/>
          </p:nvSpPr>
          <p:spPr>
            <a:xfrm>
              <a:off x="1783330" y="3309894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11941" h="11816" extrusionOk="0">
                  <a:moveTo>
                    <a:pt x="6963" y="1198"/>
                  </a:moveTo>
                  <a:lnTo>
                    <a:pt x="7876" y="2143"/>
                  </a:lnTo>
                  <a:lnTo>
                    <a:pt x="6963" y="2143"/>
                  </a:lnTo>
                  <a:lnTo>
                    <a:pt x="6963" y="1198"/>
                  </a:lnTo>
                  <a:close/>
                  <a:moveTo>
                    <a:pt x="10286" y="3498"/>
                  </a:moveTo>
                  <a:cubicBezTo>
                    <a:pt x="10373" y="3498"/>
                    <a:pt x="10460" y="3530"/>
                    <a:pt x="10523" y="3593"/>
                  </a:cubicBezTo>
                  <a:lnTo>
                    <a:pt x="10995" y="4065"/>
                  </a:lnTo>
                  <a:cubicBezTo>
                    <a:pt x="11184" y="4223"/>
                    <a:pt x="11184" y="4475"/>
                    <a:pt x="11027" y="4569"/>
                  </a:cubicBezTo>
                  <a:lnTo>
                    <a:pt x="10806" y="4821"/>
                  </a:lnTo>
                  <a:lnTo>
                    <a:pt x="9798" y="3845"/>
                  </a:lnTo>
                  <a:lnTo>
                    <a:pt x="10050" y="3593"/>
                  </a:lnTo>
                  <a:cubicBezTo>
                    <a:pt x="10113" y="3530"/>
                    <a:pt x="10200" y="3498"/>
                    <a:pt x="10286" y="3498"/>
                  </a:cubicBezTo>
                  <a:close/>
                  <a:moveTo>
                    <a:pt x="9294" y="4349"/>
                  </a:moveTo>
                  <a:lnTo>
                    <a:pt x="10271" y="5325"/>
                  </a:lnTo>
                  <a:lnTo>
                    <a:pt x="7845" y="7783"/>
                  </a:lnTo>
                  <a:lnTo>
                    <a:pt x="6868" y="6774"/>
                  </a:lnTo>
                  <a:lnTo>
                    <a:pt x="9294" y="4349"/>
                  </a:lnTo>
                  <a:close/>
                  <a:moveTo>
                    <a:pt x="6585" y="7499"/>
                  </a:moveTo>
                  <a:lnTo>
                    <a:pt x="7183" y="8098"/>
                  </a:lnTo>
                  <a:lnTo>
                    <a:pt x="6427" y="8255"/>
                  </a:lnTo>
                  <a:lnTo>
                    <a:pt x="6585" y="7499"/>
                  </a:lnTo>
                  <a:close/>
                  <a:moveTo>
                    <a:pt x="6994" y="10398"/>
                  </a:moveTo>
                  <a:lnTo>
                    <a:pt x="6994" y="10776"/>
                  </a:lnTo>
                  <a:cubicBezTo>
                    <a:pt x="6994" y="10870"/>
                    <a:pt x="7057" y="10996"/>
                    <a:pt x="7089" y="11122"/>
                  </a:cubicBezTo>
                  <a:lnTo>
                    <a:pt x="1071" y="11122"/>
                  </a:lnTo>
                  <a:cubicBezTo>
                    <a:pt x="882" y="11122"/>
                    <a:pt x="693" y="10965"/>
                    <a:pt x="693" y="10776"/>
                  </a:cubicBezTo>
                  <a:lnTo>
                    <a:pt x="693" y="10398"/>
                  </a:lnTo>
                  <a:close/>
                  <a:moveTo>
                    <a:pt x="6270" y="663"/>
                  </a:moveTo>
                  <a:lnTo>
                    <a:pt x="6270" y="2458"/>
                  </a:lnTo>
                  <a:cubicBezTo>
                    <a:pt x="6270" y="2647"/>
                    <a:pt x="6427" y="2805"/>
                    <a:pt x="6616" y="2805"/>
                  </a:cubicBezTo>
                  <a:lnTo>
                    <a:pt x="8349" y="2805"/>
                  </a:lnTo>
                  <a:lnTo>
                    <a:pt x="8349" y="4286"/>
                  </a:lnTo>
                  <a:lnTo>
                    <a:pt x="6112" y="6554"/>
                  </a:lnTo>
                  <a:cubicBezTo>
                    <a:pt x="6081" y="6585"/>
                    <a:pt x="6018" y="6680"/>
                    <a:pt x="6018" y="6711"/>
                  </a:cubicBezTo>
                  <a:lnTo>
                    <a:pt x="5608" y="8633"/>
                  </a:lnTo>
                  <a:cubicBezTo>
                    <a:pt x="5545" y="8759"/>
                    <a:pt x="5608" y="8885"/>
                    <a:pt x="5671" y="8948"/>
                  </a:cubicBezTo>
                  <a:cubicBezTo>
                    <a:pt x="5742" y="9019"/>
                    <a:pt x="5813" y="9055"/>
                    <a:pt x="5897" y="9055"/>
                  </a:cubicBezTo>
                  <a:cubicBezTo>
                    <a:pt x="5925" y="9055"/>
                    <a:pt x="5955" y="9051"/>
                    <a:pt x="5986" y="9043"/>
                  </a:cubicBezTo>
                  <a:lnTo>
                    <a:pt x="7908" y="8602"/>
                  </a:lnTo>
                  <a:cubicBezTo>
                    <a:pt x="8002" y="8602"/>
                    <a:pt x="8034" y="8570"/>
                    <a:pt x="8065" y="8507"/>
                  </a:cubicBezTo>
                  <a:lnTo>
                    <a:pt x="8349" y="8255"/>
                  </a:lnTo>
                  <a:lnTo>
                    <a:pt x="8349" y="10807"/>
                  </a:lnTo>
                  <a:lnTo>
                    <a:pt x="8380" y="10807"/>
                  </a:lnTo>
                  <a:cubicBezTo>
                    <a:pt x="8380" y="10996"/>
                    <a:pt x="8223" y="11154"/>
                    <a:pt x="8034" y="11154"/>
                  </a:cubicBezTo>
                  <a:cubicBezTo>
                    <a:pt x="7845" y="11154"/>
                    <a:pt x="7687" y="10996"/>
                    <a:pt x="7687" y="10807"/>
                  </a:cubicBezTo>
                  <a:lnTo>
                    <a:pt x="7687" y="10083"/>
                  </a:lnTo>
                  <a:cubicBezTo>
                    <a:pt x="7687" y="9893"/>
                    <a:pt x="7530" y="9736"/>
                    <a:pt x="7309" y="9736"/>
                  </a:cubicBezTo>
                  <a:lnTo>
                    <a:pt x="1386" y="9736"/>
                  </a:lnTo>
                  <a:lnTo>
                    <a:pt x="1386" y="663"/>
                  </a:lnTo>
                  <a:close/>
                  <a:moveTo>
                    <a:pt x="1071" y="1"/>
                  </a:moveTo>
                  <a:cubicBezTo>
                    <a:pt x="882" y="1"/>
                    <a:pt x="693" y="158"/>
                    <a:pt x="693" y="379"/>
                  </a:cubicBezTo>
                  <a:lnTo>
                    <a:pt x="693" y="9736"/>
                  </a:lnTo>
                  <a:lnTo>
                    <a:pt x="347" y="9736"/>
                  </a:lnTo>
                  <a:cubicBezTo>
                    <a:pt x="158" y="9736"/>
                    <a:pt x="0" y="9893"/>
                    <a:pt x="0" y="10083"/>
                  </a:cubicBezTo>
                  <a:lnTo>
                    <a:pt x="0" y="10807"/>
                  </a:lnTo>
                  <a:cubicBezTo>
                    <a:pt x="0" y="11406"/>
                    <a:pt x="473" y="11815"/>
                    <a:pt x="1008" y="11815"/>
                  </a:cubicBezTo>
                  <a:lnTo>
                    <a:pt x="8002" y="11815"/>
                  </a:lnTo>
                  <a:cubicBezTo>
                    <a:pt x="8569" y="11815"/>
                    <a:pt x="9011" y="11343"/>
                    <a:pt x="9011" y="10807"/>
                  </a:cubicBezTo>
                  <a:lnTo>
                    <a:pt x="9011" y="7562"/>
                  </a:lnTo>
                  <a:lnTo>
                    <a:pt x="11499" y="5105"/>
                  </a:lnTo>
                  <a:cubicBezTo>
                    <a:pt x="11940" y="4664"/>
                    <a:pt x="11940" y="4034"/>
                    <a:pt x="11531" y="3593"/>
                  </a:cubicBezTo>
                  <a:lnTo>
                    <a:pt x="11058" y="3120"/>
                  </a:lnTo>
                  <a:cubicBezTo>
                    <a:pt x="10869" y="2931"/>
                    <a:pt x="10609" y="2836"/>
                    <a:pt x="10346" y="2836"/>
                  </a:cubicBezTo>
                  <a:cubicBezTo>
                    <a:pt x="10082" y="2836"/>
                    <a:pt x="9814" y="2931"/>
                    <a:pt x="9609" y="3120"/>
                  </a:cubicBezTo>
                  <a:lnTo>
                    <a:pt x="9105" y="3624"/>
                  </a:lnTo>
                  <a:lnTo>
                    <a:pt x="9105" y="2490"/>
                  </a:lnTo>
                  <a:cubicBezTo>
                    <a:pt x="9105" y="2427"/>
                    <a:pt x="9074" y="2332"/>
                    <a:pt x="8979" y="2269"/>
                  </a:cubicBezTo>
                  <a:lnTo>
                    <a:pt x="6900" y="127"/>
                  </a:lnTo>
                  <a:cubicBezTo>
                    <a:pt x="6805" y="64"/>
                    <a:pt x="6742" y="1"/>
                    <a:pt x="6648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1698638250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427BC-A9CA-4C04-8D74-24828742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562-8F1E-4300-89F7-BD1445A93DD8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EEB395-16DF-4620-A8AB-362769C2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 پارد وب مرجع دانلود تم و قالب پاورپوینت​</a:t>
            </a:r>
            <a:br>
              <a:rPr lang="fa-IR" dirty="0"/>
            </a:br>
            <a:r>
              <a:rPr lang="fa-IR" dirty="0"/>
              <a:t>با ما بهترین ارائه را در سخنرانی خود تجربه کنید.</a:t>
            </a:r>
          </a:p>
        </p:txBody>
      </p:sp>
      <p:sp>
        <p:nvSpPr>
          <p:cNvPr id="36" name="Arrow: Striped Right 3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0B8E11A-A848-41CE-A395-8C32F70FB571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Striped Right 3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25AB560-28F2-4A31-85B4-2220C95C2276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B39B3781-C597-4B04-B938-9793BB701DF8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86452696"/>
              </p:ext>
            </p:extLst>
          </p:nvPr>
        </p:nvGraphicFramePr>
        <p:xfrm>
          <a:off x="833438" y="2395959"/>
          <a:ext cx="8275637" cy="39006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EF8D4496-8565-485A-981C-1CA4C3CDEC56}"/>
              </a:ext>
            </a:extLst>
          </p:cNvPr>
          <p:cNvSpPr/>
          <p:nvPr/>
        </p:nvSpPr>
        <p:spPr>
          <a:xfrm>
            <a:off x="9848280" y="208468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TextBox 49">
            <a:extLst>
              <a:ext uri="{FF2B5EF4-FFF2-40B4-BE49-F238E27FC236}">
                <a16:creationId xmlns:a16="http://schemas.microsoft.com/office/drawing/2014/main" id="{2BCD0D52-307C-43C3-96E0-C8689F4CE956}"/>
              </a:ext>
            </a:extLst>
          </p:cNvPr>
          <p:cNvSpPr txBox="1"/>
          <p:nvPr/>
        </p:nvSpPr>
        <p:spPr>
          <a:xfrm>
            <a:off x="10489310" y="419893"/>
            <a:ext cx="82105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defRPr>
            </a:lvl1pPr>
          </a:lstStyle>
          <a:p>
            <a:r>
              <a:rPr lang="fa-IR" dirty="0"/>
              <a:t>مقدمه</a:t>
            </a:r>
            <a:endParaRPr lang="en-US" dirty="0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418A028F-846B-43E5-A9CC-0C0EB8FC5AD7}"/>
              </a:ext>
            </a:extLst>
          </p:cNvPr>
          <p:cNvSpPr/>
          <p:nvPr/>
        </p:nvSpPr>
        <p:spPr>
          <a:xfrm>
            <a:off x="9848280" y="1123745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8CC4FAEB-2A66-4EC8-8DAD-20202C3F5153}"/>
              </a:ext>
            </a:extLst>
          </p:cNvPr>
          <p:cNvSpPr txBox="1"/>
          <p:nvPr/>
        </p:nvSpPr>
        <p:spPr>
          <a:xfrm>
            <a:off x="9997188" y="1335170"/>
            <a:ext cx="18053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مروری بر پیشینه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C28E3F10-6854-413D-8D0C-50F191F9CF1D}"/>
              </a:ext>
            </a:extLst>
          </p:cNvPr>
          <p:cNvSpPr/>
          <p:nvPr/>
        </p:nvSpPr>
        <p:spPr>
          <a:xfrm>
            <a:off x="9848280" y="2039022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B2377E2-2E14-4EEC-B556-43D762D4742E}"/>
              </a:ext>
            </a:extLst>
          </p:cNvPr>
          <p:cNvSpPr txBox="1"/>
          <p:nvPr/>
        </p:nvSpPr>
        <p:spPr>
          <a:xfrm>
            <a:off x="10104588" y="2250447"/>
            <a:ext cx="159049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مواد و روش‌ها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55" name="Rectangle: Rounded Corners 54">
            <a:extLst>
              <a:ext uri="{FF2B5EF4-FFF2-40B4-BE49-F238E27FC236}">
                <a16:creationId xmlns:a16="http://schemas.microsoft.com/office/drawing/2014/main" id="{A14DF0B5-4FD2-450B-8D6B-E994041DD73A}"/>
              </a:ext>
            </a:extLst>
          </p:cNvPr>
          <p:cNvSpPr/>
          <p:nvPr/>
        </p:nvSpPr>
        <p:spPr>
          <a:xfrm>
            <a:off x="9848280" y="2954299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CA805C55-62C9-4225-A59E-C3BECADA70DD}"/>
              </a:ext>
            </a:extLst>
          </p:cNvPr>
          <p:cNvSpPr txBox="1"/>
          <p:nvPr/>
        </p:nvSpPr>
        <p:spPr>
          <a:xfrm>
            <a:off x="10165504" y="3165724"/>
            <a:ext cx="146867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نتایج و بحث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88F7F5B9-21D4-4DE9-AD8E-365D4ED486FC}"/>
              </a:ext>
            </a:extLst>
          </p:cNvPr>
          <p:cNvSpPr/>
          <p:nvPr/>
        </p:nvSpPr>
        <p:spPr>
          <a:xfrm>
            <a:off x="9848280" y="3869576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63820D3F-65B8-47CA-9CCA-73CF2443C295}"/>
              </a:ext>
            </a:extLst>
          </p:cNvPr>
          <p:cNvSpPr txBox="1"/>
          <p:nvPr/>
        </p:nvSpPr>
        <p:spPr>
          <a:xfrm>
            <a:off x="10258478" y="4081001"/>
            <a:ext cx="128272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نتیجه‌گیری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3E648DF3-A55A-4549-A988-B0E37B7AC65F}"/>
              </a:ext>
            </a:extLst>
          </p:cNvPr>
          <p:cNvSpPr/>
          <p:nvPr/>
        </p:nvSpPr>
        <p:spPr>
          <a:xfrm>
            <a:off x="9848280" y="4784853"/>
            <a:ext cx="2103120" cy="822960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7F5B8D70-75FB-44EA-941E-96EADFA13B18}"/>
              </a:ext>
            </a:extLst>
          </p:cNvPr>
          <p:cNvSpPr txBox="1"/>
          <p:nvPr/>
        </p:nvSpPr>
        <p:spPr>
          <a:xfrm>
            <a:off x="10272906" y="4996278"/>
            <a:ext cx="125386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3821241"/>
      </p:ext>
    </p:extLst>
  </p:cSld>
  <p:clrMapOvr>
    <a:masterClrMapping/>
  </p:clrMapOvr>
  <p:transition spd="slow">
    <p:wip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A3BF039A-487F-4A94-AC6B-49632C1D961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"/>
            <a:ext cx="12192000" cy="6906610"/>
          </a:xfrm>
          <a:prstGeom prst="rect">
            <a:avLst/>
          </a:prstGeom>
        </p:spPr>
      </p:pic>
      <p:sp>
        <p:nvSpPr>
          <p:cNvPr id="7" name="Title 6">
            <a:extLst>
              <a:ext uri="{FF2B5EF4-FFF2-40B4-BE49-F238E27FC236}">
                <a16:creationId xmlns:a16="http://schemas.microsoft.com/office/drawing/2014/main" id="{6D4A118A-9521-4C28-A83A-19C2043A90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24125" y="1065212"/>
            <a:ext cx="7143750" cy="3111500"/>
          </a:xfrm>
        </p:spPr>
        <p:txBody>
          <a:bodyPr/>
          <a:lstStyle/>
          <a:p>
            <a:r>
              <a:rPr lang="fa-IR" sz="6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Sans(FaNum)" panose="02040503050201020203" pitchFamily="18" charset="-78"/>
                <a:cs typeface="IRANSans(FaNum)" panose="02040503050201020203" pitchFamily="18" charset="-78"/>
              </a:rPr>
              <a:t>از توجه شما سپاسگزارم</a:t>
            </a:r>
            <a:endParaRPr lang="en-GB" dirty="0">
              <a:solidFill>
                <a:srgbClr val="002060"/>
              </a:solidFill>
            </a:endParaRPr>
          </a:p>
        </p:txBody>
      </p:sp>
      <p:sp>
        <p:nvSpPr>
          <p:cNvPr id="8" name="Subtitle 7">
            <a:extLst>
              <a:ext uri="{FF2B5EF4-FFF2-40B4-BE49-F238E27FC236}">
                <a16:creationId xmlns:a16="http://schemas.microsoft.com/office/drawing/2014/main" id="{49273D0F-20AD-441F-AAAE-8661DFCF1424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3149600" y="4508500"/>
            <a:ext cx="7874000" cy="1397000"/>
          </a:xfrm>
          <a:prstGeom prst="rect">
            <a:avLst/>
          </a:prstGeom>
        </p:spPr>
        <p:txBody>
          <a:bodyPr/>
          <a:lstStyle/>
          <a:p>
            <a:r>
              <a:rPr lang="en-US" sz="4400" dirty="0">
                <a:hlinkClick r:id="rId3"/>
              </a:rPr>
              <a:t>www.pardweb.ir</a:t>
            </a:r>
            <a:endParaRPr lang="en-US" sz="4400" dirty="0"/>
          </a:p>
          <a:p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940638511"/>
      </p:ext>
    </p:extLst>
  </p:cSld>
  <p:clrMapOvr>
    <a:masterClrMapping/>
  </p:clrMapOvr>
  <p:transition spd="slow">
    <p:wip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72DD32D-99AA-4DF8-9D70-57D6FD28965E}"/>
              </a:ext>
            </a:extLst>
          </p:cNvPr>
          <p:cNvSpPr/>
          <p:nvPr/>
        </p:nvSpPr>
        <p:spPr>
          <a:xfrm>
            <a:off x="2397642" y="525793"/>
            <a:ext cx="7245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a-IR" sz="5400" b="1" dirty="0">
                <a:ln/>
                <a:solidFill>
                  <a:schemeClr val="accent3"/>
                </a:solidFill>
                <a:hlinkClick r:id="rId2"/>
              </a:rPr>
              <a:t>دانلود قالب پاورپوینت حرفه ای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63FCE1-6D5D-43D3-B647-BD82684A394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5935" y="1841467"/>
            <a:ext cx="3524250" cy="25717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48D36604-20C9-4DA5-A719-2D0C3E13489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3301" y="1841467"/>
            <a:ext cx="3524250" cy="2571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3C669A9-E3D6-4EED-83D5-D29E785C581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667" y="1841467"/>
            <a:ext cx="3524250" cy="2571750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69FA005F-8B02-410E-B3E2-2EA68C417D2F}"/>
              </a:ext>
            </a:extLst>
          </p:cNvPr>
          <p:cNvSpPr txBox="1"/>
          <p:nvPr/>
        </p:nvSpPr>
        <p:spPr>
          <a:xfrm>
            <a:off x="8722150" y="4494179"/>
            <a:ext cx="3535597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OM" b="1" dirty="0">
                <a:hlinkClick r:id="rId6"/>
              </a:rPr>
              <a:t>قالب پاورپوینت مینیمال منودار</a:t>
            </a:r>
            <a:endParaRPr lang="ar-OM" b="1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D2BB6BA-BE6D-4D82-BB74-65701D0DB7FA}"/>
              </a:ext>
            </a:extLst>
          </p:cNvPr>
          <p:cNvSpPr txBox="1"/>
          <p:nvPr/>
        </p:nvSpPr>
        <p:spPr>
          <a:xfrm>
            <a:off x="731781" y="4494179"/>
            <a:ext cx="2903136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OM" b="1" dirty="0">
                <a:hlinkClick r:id="rId7"/>
              </a:rPr>
              <a:t>قالب پاورپوینت حرفه ای دفاع پروپوزال منوی دایره ای</a:t>
            </a:r>
            <a:endParaRPr lang="ar-OM" b="1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8D79C1B-B366-4937-AA8C-DDFD3A7A1E56}"/>
              </a:ext>
            </a:extLst>
          </p:cNvPr>
          <p:cNvSpPr txBox="1"/>
          <p:nvPr/>
        </p:nvSpPr>
        <p:spPr>
          <a:xfrm>
            <a:off x="4410735" y="4494179"/>
            <a:ext cx="3535597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OM" b="1" dirty="0">
                <a:hlinkClick r:id="rId8"/>
              </a:rPr>
              <a:t>قالب پاورپوینت ارائه دفاع دکتری</a:t>
            </a:r>
            <a:endParaRPr lang="ar-OM" b="1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0B52E4CB-9AD0-44EF-A26C-09D3A94498E5}"/>
              </a:ext>
            </a:extLst>
          </p:cNvPr>
          <p:cNvSpPr/>
          <p:nvPr/>
        </p:nvSpPr>
        <p:spPr>
          <a:xfrm>
            <a:off x="2098972" y="5613259"/>
            <a:ext cx="7572907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a-IR" sz="4800" b="1" cap="none" spc="0" dirty="0">
                <a:ln/>
                <a:solidFill>
                  <a:schemeClr val="accent4"/>
                </a:solidFill>
                <a:effectLst/>
              </a:rPr>
              <a:t>جهت دانلود روی لینک ها کلیک کنید</a:t>
            </a:r>
            <a:endParaRPr lang="en-US" sz="4800" b="1" cap="none" spc="0" dirty="0">
              <a:ln/>
              <a:solidFill>
                <a:schemeClr val="accent4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54791358"/>
      </p:ext>
    </p:extLst>
  </p:cSld>
  <p:clrMapOvr>
    <a:masterClrMapping/>
  </p:clrMapOvr>
  <p:transition spd="slow">
    <p:wip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72DD32D-99AA-4DF8-9D70-57D6FD28965E}"/>
              </a:ext>
            </a:extLst>
          </p:cNvPr>
          <p:cNvSpPr/>
          <p:nvPr/>
        </p:nvSpPr>
        <p:spPr>
          <a:xfrm>
            <a:off x="2397642" y="525793"/>
            <a:ext cx="724589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fa-IR" sz="5400" b="1" dirty="0">
                <a:ln/>
                <a:solidFill>
                  <a:schemeClr val="accent3"/>
                </a:solidFill>
                <a:hlinkClick r:id="rId2"/>
              </a:rPr>
              <a:t>دانلود قالب پاورپوینت حرفه ای</a:t>
            </a:r>
            <a:endParaRPr lang="en-US" sz="5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8077AD3-9C22-4D1F-ACA6-6E7C00C0C122}"/>
              </a:ext>
            </a:extLst>
          </p:cNvPr>
          <p:cNvSpPr/>
          <p:nvPr/>
        </p:nvSpPr>
        <p:spPr>
          <a:xfrm>
            <a:off x="2704797" y="5836996"/>
            <a:ext cx="6341800" cy="70788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pPr algn="ctr"/>
            <a:r>
              <a:rPr lang="fa-IR" sz="4000" b="1" cap="none" spc="0" dirty="0">
                <a:ln/>
                <a:solidFill>
                  <a:schemeClr val="accent4"/>
                </a:solidFill>
                <a:effectLst/>
              </a:rPr>
              <a:t>جهت دانلود روی لینک ها کلیک کنید</a:t>
            </a:r>
            <a:endParaRPr lang="en-US" sz="4000" b="1" cap="none" spc="0" dirty="0">
              <a:ln/>
              <a:solidFill>
                <a:schemeClr val="accent4"/>
              </a:solidFill>
              <a:effectLst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C5F7D9-623A-4026-A212-C46D1417CD8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738" y="1812385"/>
            <a:ext cx="3524250" cy="257175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A1B72AC3-E74C-43EF-AD6A-B4400374525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76675" y="1846432"/>
            <a:ext cx="3524250" cy="25717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5316F52A-FD78-446C-BE8F-9E88AD59CAC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019" y="1846432"/>
            <a:ext cx="3524250" cy="2571750"/>
          </a:xfrm>
          <a:prstGeom prst="rect">
            <a:avLst/>
          </a:prstGeom>
        </p:spPr>
      </p:pic>
      <p:sp>
        <p:nvSpPr>
          <p:cNvPr id="17" name="TextBox 16">
            <a:extLst>
              <a:ext uri="{FF2B5EF4-FFF2-40B4-BE49-F238E27FC236}">
                <a16:creationId xmlns:a16="http://schemas.microsoft.com/office/drawing/2014/main" id="{24281A90-2F67-43F2-A16B-D9EA9B57887E}"/>
              </a:ext>
            </a:extLst>
          </p:cNvPr>
          <p:cNvSpPr txBox="1"/>
          <p:nvPr/>
        </p:nvSpPr>
        <p:spPr>
          <a:xfrm>
            <a:off x="488814" y="4552715"/>
            <a:ext cx="3051752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OM" b="1" dirty="0">
                <a:hlinkClick r:id="rId6"/>
              </a:rPr>
              <a:t>قالب پاورپوینت حرفه ای پایان نامه هاور</a:t>
            </a:r>
            <a:endParaRPr lang="ar-OM" b="1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361105A-75DE-4BC1-AA85-21D6FE269C90}"/>
              </a:ext>
            </a:extLst>
          </p:cNvPr>
          <p:cNvSpPr txBox="1"/>
          <p:nvPr/>
        </p:nvSpPr>
        <p:spPr>
          <a:xfrm>
            <a:off x="7979113" y="4552715"/>
            <a:ext cx="3312875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OM" b="1" dirty="0">
                <a:hlinkClick r:id="rId7"/>
              </a:rPr>
              <a:t>قالب پاورپوینت پایان نامه علوم انسانی</a:t>
            </a:r>
            <a:endParaRPr lang="ar-OM" b="1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2AEDDBE-6965-4BC5-AE38-7967E84B6160}"/>
              </a:ext>
            </a:extLst>
          </p:cNvPr>
          <p:cNvSpPr txBox="1"/>
          <p:nvPr/>
        </p:nvSpPr>
        <p:spPr>
          <a:xfrm>
            <a:off x="3997715" y="4552715"/>
            <a:ext cx="3524250" cy="5078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ctr" rtl="1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ar-OM" b="1" dirty="0">
                <a:hlinkClick r:id="rId8"/>
              </a:rPr>
              <a:t>قالب پاورپوینت حرفه ای دفاع پایان نامه</a:t>
            </a:r>
            <a:endParaRPr lang="ar-OM" b="1" dirty="0"/>
          </a:p>
        </p:txBody>
      </p:sp>
    </p:spTree>
    <p:extLst>
      <p:ext uri="{BB962C8B-B14F-4D97-AF65-F5344CB8AC3E}">
        <p14:creationId xmlns:p14="http://schemas.microsoft.com/office/powerpoint/2010/main" val="2512724826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F8F8AC10-C17B-45D6-9874-25887518A155}"/>
              </a:ext>
            </a:extLst>
          </p:cNvPr>
          <p:cNvSpPr/>
          <p:nvPr/>
        </p:nvSpPr>
        <p:spPr>
          <a:xfrm>
            <a:off x="660400" y="495300"/>
            <a:ext cx="11087100" cy="6108700"/>
          </a:xfrm>
          <a:prstGeom prst="rect">
            <a:avLst/>
          </a:prstGeom>
          <a:noFill/>
          <a:ln w="381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7AE2C2-07BD-43D2-8D1D-7907E9429FC3}"/>
              </a:ext>
            </a:extLst>
          </p:cNvPr>
          <p:cNvGrpSpPr/>
          <p:nvPr/>
        </p:nvGrpSpPr>
        <p:grpSpPr>
          <a:xfrm>
            <a:off x="0" y="-8914"/>
            <a:ext cx="12199816" cy="2091714"/>
            <a:chOff x="0" y="-8914"/>
            <a:chExt cx="12199816" cy="2091714"/>
          </a:xfrm>
        </p:grpSpPr>
        <p:sp>
          <p:nvSpPr>
            <p:cNvPr id="30" name="Rectangle 3">
              <a:extLst>
                <a:ext uri="{FF2B5EF4-FFF2-40B4-BE49-F238E27FC236}">
                  <a16:creationId xmlns:a16="http://schemas.microsoft.com/office/drawing/2014/main" id="{0A25E799-BC62-4409-88A8-4246C0C172C3}"/>
                </a:ext>
              </a:extLst>
            </p:cNvPr>
            <p:cNvSpPr/>
            <p:nvPr/>
          </p:nvSpPr>
          <p:spPr>
            <a:xfrm>
              <a:off x="7816" y="-8914"/>
              <a:ext cx="12192000" cy="2082800"/>
            </a:xfrm>
            <a:custGeom>
              <a:avLst/>
              <a:gdLst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  <a:gd name="connsiteX0" fmla="*/ 0 w 12192000"/>
                <a:gd name="connsiteY0" fmla="*/ 0 h 2251903"/>
                <a:gd name="connsiteX1" fmla="*/ 12192000 w 12192000"/>
                <a:gd name="connsiteY1" fmla="*/ 0 h 2251903"/>
                <a:gd name="connsiteX2" fmla="*/ 12192000 w 12192000"/>
                <a:gd name="connsiteY2" fmla="*/ 2082800 h 2251903"/>
                <a:gd name="connsiteX3" fmla="*/ 0 w 12192000"/>
                <a:gd name="connsiteY3" fmla="*/ 2082800 h 2251903"/>
                <a:gd name="connsiteX4" fmla="*/ 0 w 12192000"/>
                <a:gd name="connsiteY4" fmla="*/ 0 h 2251903"/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2082800">
                  <a:moveTo>
                    <a:pt x="0" y="0"/>
                  </a:moveTo>
                  <a:lnTo>
                    <a:pt x="12192000" y="0"/>
                  </a:lnTo>
                  <a:lnTo>
                    <a:pt x="12192000" y="2082800"/>
                  </a:lnTo>
                  <a:cubicBezTo>
                    <a:pt x="9474200" y="1638300"/>
                    <a:pt x="4140200" y="1485900"/>
                    <a:pt x="0" y="2082800"/>
                  </a:cubicBezTo>
                  <a:lnTo>
                    <a:pt x="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B53BC0E9-3971-4478-8533-32D657BAEFFF}"/>
                </a:ext>
              </a:extLst>
            </p:cNvPr>
            <p:cNvSpPr/>
            <p:nvPr/>
          </p:nvSpPr>
          <p:spPr>
            <a:xfrm>
              <a:off x="0" y="0"/>
              <a:ext cx="12192000" cy="2082800"/>
            </a:xfrm>
            <a:custGeom>
              <a:avLst/>
              <a:gdLst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  <a:gd name="connsiteX0" fmla="*/ 0 w 12192000"/>
                <a:gd name="connsiteY0" fmla="*/ 0 h 2082800"/>
                <a:gd name="connsiteX1" fmla="*/ 12192000 w 12192000"/>
                <a:gd name="connsiteY1" fmla="*/ 0 h 2082800"/>
                <a:gd name="connsiteX2" fmla="*/ 12192000 w 12192000"/>
                <a:gd name="connsiteY2" fmla="*/ 2082800 h 2082800"/>
                <a:gd name="connsiteX3" fmla="*/ 0 w 12192000"/>
                <a:gd name="connsiteY3" fmla="*/ 2082800 h 2082800"/>
                <a:gd name="connsiteX4" fmla="*/ 0 w 12192000"/>
                <a:gd name="connsiteY4" fmla="*/ 0 h 20828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192000" h="2082800">
                  <a:moveTo>
                    <a:pt x="0" y="0"/>
                  </a:moveTo>
                  <a:lnTo>
                    <a:pt x="12192000" y="0"/>
                  </a:lnTo>
                  <a:lnTo>
                    <a:pt x="12192000" y="2082800"/>
                  </a:lnTo>
                  <a:cubicBezTo>
                    <a:pt x="5943600" y="-254000"/>
                    <a:pt x="4965700" y="825500"/>
                    <a:pt x="0" y="208280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TextBox 6">
            <a:extLst>
              <a:ext uri="{FF2B5EF4-FFF2-40B4-BE49-F238E27FC236}">
                <a16:creationId xmlns:a16="http://schemas.microsoft.com/office/drawing/2014/main" id="{A5573F92-61B0-4A26-B69D-68BA77D39FE9}"/>
              </a:ext>
            </a:extLst>
          </p:cNvPr>
          <p:cNvSpPr txBox="1"/>
          <p:nvPr/>
        </p:nvSpPr>
        <p:spPr>
          <a:xfrm>
            <a:off x="5068062" y="930695"/>
            <a:ext cx="22717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RANSans(FaNum)" panose="02040503050201020203" pitchFamily="18" charset="-78"/>
                <a:cs typeface="+mj-cs"/>
              </a:rPr>
              <a:t>فهرست مطالب</a:t>
            </a:r>
            <a:endParaRPr lang="en-US" sz="3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RANSans(FaNum)" panose="02040503050201020203" pitchFamily="18" charset="-78"/>
              <a:cs typeface="+mj-cs"/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F9A5B2A-8566-47ED-A16C-5AE2483157D0}"/>
              </a:ext>
            </a:extLst>
          </p:cNvPr>
          <p:cNvSpPr/>
          <p:nvPr/>
        </p:nvSpPr>
        <p:spPr>
          <a:xfrm>
            <a:off x="1395714" y="3519137"/>
            <a:ext cx="9178502" cy="1606651"/>
          </a:xfrm>
          <a:custGeom>
            <a:avLst/>
            <a:gdLst>
              <a:gd name="connsiteX0" fmla="*/ 0 w 9178502"/>
              <a:gd name="connsiteY0" fmla="*/ 0 h 1606651"/>
              <a:gd name="connsiteX1" fmla="*/ 757226 w 9178502"/>
              <a:gd name="connsiteY1" fmla="*/ 0 h 1606651"/>
              <a:gd name="connsiteX2" fmla="*/ 1514453 w 9178502"/>
              <a:gd name="connsiteY2" fmla="*/ 0 h 1606651"/>
              <a:gd name="connsiteX3" fmla="*/ 2088109 w 9178502"/>
              <a:gd name="connsiteY3" fmla="*/ 0 h 1606651"/>
              <a:gd name="connsiteX4" fmla="*/ 2386411 w 9178502"/>
              <a:gd name="connsiteY4" fmla="*/ 0 h 1606651"/>
              <a:gd name="connsiteX5" fmla="*/ 2684712 w 9178502"/>
              <a:gd name="connsiteY5" fmla="*/ 0 h 1606651"/>
              <a:gd name="connsiteX6" fmla="*/ 3166583 w 9178502"/>
              <a:gd name="connsiteY6" fmla="*/ 0 h 1606651"/>
              <a:gd name="connsiteX7" fmla="*/ 3832025 w 9178502"/>
              <a:gd name="connsiteY7" fmla="*/ 0 h 1606651"/>
              <a:gd name="connsiteX8" fmla="*/ 4222111 w 9178502"/>
              <a:gd name="connsiteY8" fmla="*/ 0 h 1606651"/>
              <a:gd name="connsiteX9" fmla="*/ 4612197 w 9178502"/>
              <a:gd name="connsiteY9" fmla="*/ 0 h 1606651"/>
              <a:gd name="connsiteX10" fmla="*/ 5185854 w 9178502"/>
              <a:gd name="connsiteY10" fmla="*/ 0 h 1606651"/>
              <a:gd name="connsiteX11" fmla="*/ 5851295 w 9178502"/>
              <a:gd name="connsiteY11" fmla="*/ 0 h 1606651"/>
              <a:gd name="connsiteX12" fmla="*/ 6424951 w 9178502"/>
              <a:gd name="connsiteY12" fmla="*/ 0 h 1606651"/>
              <a:gd name="connsiteX13" fmla="*/ 6906823 w 9178502"/>
              <a:gd name="connsiteY13" fmla="*/ 0 h 1606651"/>
              <a:gd name="connsiteX14" fmla="*/ 7296909 w 9178502"/>
              <a:gd name="connsiteY14" fmla="*/ 0 h 1606651"/>
              <a:gd name="connsiteX15" fmla="*/ 7962350 w 9178502"/>
              <a:gd name="connsiteY15" fmla="*/ 0 h 1606651"/>
              <a:gd name="connsiteX16" fmla="*/ 8444222 w 9178502"/>
              <a:gd name="connsiteY16" fmla="*/ 0 h 1606651"/>
              <a:gd name="connsiteX17" fmla="*/ 9178502 w 9178502"/>
              <a:gd name="connsiteY17" fmla="*/ 0 h 1606651"/>
              <a:gd name="connsiteX18" fmla="*/ 9178502 w 9178502"/>
              <a:gd name="connsiteY18" fmla="*/ 519484 h 1606651"/>
              <a:gd name="connsiteX19" fmla="*/ 9178502 w 9178502"/>
              <a:gd name="connsiteY19" fmla="*/ 1006835 h 1606651"/>
              <a:gd name="connsiteX20" fmla="*/ 9178502 w 9178502"/>
              <a:gd name="connsiteY20" fmla="*/ 1606651 h 1606651"/>
              <a:gd name="connsiteX21" fmla="*/ 8604846 w 9178502"/>
              <a:gd name="connsiteY21" fmla="*/ 1606651 h 1606651"/>
              <a:gd name="connsiteX22" fmla="*/ 8214759 w 9178502"/>
              <a:gd name="connsiteY22" fmla="*/ 1606651 h 1606651"/>
              <a:gd name="connsiteX23" fmla="*/ 7824673 w 9178502"/>
              <a:gd name="connsiteY23" fmla="*/ 1606651 h 1606651"/>
              <a:gd name="connsiteX24" fmla="*/ 7159232 w 9178502"/>
              <a:gd name="connsiteY24" fmla="*/ 1606651 h 1606651"/>
              <a:gd name="connsiteX25" fmla="*/ 6677360 w 9178502"/>
              <a:gd name="connsiteY25" fmla="*/ 1606651 h 1606651"/>
              <a:gd name="connsiteX26" fmla="*/ 6011919 w 9178502"/>
              <a:gd name="connsiteY26" fmla="*/ 1606651 h 1606651"/>
              <a:gd name="connsiteX27" fmla="*/ 5621832 w 9178502"/>
              <a:gd name="connsiteY27" fmla="*/ 1606651 h 1606651"/>
              <a:gd name="connsiteX28" fmla="*/ 4864606 w 9178502"/>
              <a:gd name="connsiteY28" fmla="*/ 1606651 h 1606651"/>
              <a:gd name="connsiteX29" fmla="*/ 4107380 w 9178502"/>
              <a:gd name="connsiteY29" fmla="*/ 1606651 h 1606651"/>
              <a:gd name="connsiteX30" fmla="*/ 3717293 w 9178502"/>
              <a:gd name="connsiteY30" fmla="*/ 1606651 h 1606651"/>
              <a:gd name="connsiteX31" fmla="*/ 3143637 w 9178502"/>
              <a:gd name="connsiteY31" fmla="*/ 1606651 h 1606651"/>
              <a:gd name="connsiteX32" fmla="*/ 2845336 w 9178502"/>
              <a:gd name="connsiteY32" fmla="*/ 1606651 h 1606651"/>
              <a:gd name="connsiteX33" fmla="*/ 2547034 w 9178502"/>
              <a:gd name="connsiteY33" fmla="*/ 1606651 h 1606651"/>
              <a:gd name="connsiteX34" fmla="*/ 2065163 w 9178502"/>
              <a:gd name="connsiteY34" fmla="*/ 1606651 h 1606651"/>
              <a:gd name="connsiteX35" fmla="*/ 1307937 w 9178502"/>
              <a:gd name="connsiteY35" fmla="*/ 1606651 h 1606651"/>
              <a:gd name="connsiteX36" fmla="*/ 826065 w 9178502"/>
              <a:gd name="connsiteY36" fmla="*/ 1606651 h 1606651"/>
              <a:gd name="connsiteX37" fmla="*/ 527764 w 9178502"/>
              <a:gd name="connsiteY37" fmla="*/ 1606651 h 1606651"/>
              <a:gd name="connsiteX38" fmla="*/ 0 w 9178502"/>
              <a:gd name="connsiteY38" fmla="*/ 1606651 h 1606651"/>
              <a:gd name="connsiteX39" fmla="*/ 0 w 9178502"/>
              <a:gd name="connsiteY39" fmla="*/ 1087167 h 1606651"/>
              <a:gd name="connsiteX40" fmla="*/ 0 w 9178502"/>
              <a:gd name="connsiteY40" fmla="*/ 551617 h 1606651"/>
              <a:gd name="connsiteX41" fmla="*/ 0 w 9178502"/>
              <a:gd name="connsiteY41" fmla="*/ 0 h 16066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9178502" h="1606651" extrusionOk="0">
                <a:moveTo>
                  <a:pt x="0" y="0"/>
                </a:moveTo>
                <a:cubicBezTo>
                  <a:pt x="171196" y="-65283"/>
                  <a:pt x="510164" y="42873"/>
                  <a:pt x="757226" y="0"/>
                </a:cubicBezTo>
                <a:cubicBezTo>
                  <a:pt x="1004288" y="-42873"/>
                  <a:pt x="1302291" y="64398"/>
                  <a:pt x="1514453" y="0"/>
                </a:cubicBezTo>
                <a:cubicBezTo>
                  <a:pt x="1726615" y="-64398"/>
                  <a:pt x="1947192" y="60494"/>
                  <a:pt x="2088109" y="0"/>
                </a:cubicBezTo>
                <a:cubicBezTo>
                  <a:pt x="2229026" y="-60494"/>
                  <a:pt x="2296639" y="11774"/>
                  <a:pt x="2386411" y="0"/>
                </a:cubicBezTo>
                <a:cubicBezTo>
                  <a:pt x="2476183" y="-11774"/>
                  <a:pt x="2560705" y="5143"/>
                  <a:pt x="2684712" y="0"/>
                </a:cubicBezTo>
                <a:cubicBezTo>
                  <a:pt x="2808719" y="-5143"/>
                  <a:pt x="3050109" y="55118"/>
                  <a:pt x="3166583" y="0"/>
                </a:cubicBezTo>
                <a:cubicBezTo>
                  <a:pt x="3283057" y="-55118"/>
                  <a:pt x="3613114" y="58562"/>
                  <a:pt x="3832025" y="0"/>
                </a:cubicBezTo>
                <a:cubicBezTo>
                  <a:pt x="4050936" y="-58562"/>
                  <a:pt x="4042003" y="14165"/>
                  <a:pt x="4222111" y="0"/>
                </a:cubicBezTo>
                <a:cubicBezTo>
                  <a:pt x="4402219" y="-14165"/>
                  <a:pt x="4504086" y="18607"/>
                  <a:pt x="4612197" y="0"/>
                </a:cubicBezTo>
                <a:cubicBezTo>
                  <a:pt x="4720308" y="-18607"/>
                  <a:pt x="4993544" y="15413"/>
                  <a:pt x="5185854" y="0"/>
                </a:cubicBezTo>
                <a:cubicBezTo>
                  <a:pt x="5378164" y="-15413"/>
                  <a:pt x="5696516" y="12492"/>
                  <a:pt x="5851295" y="0"/>
                </a:cubicBezTo>
                <a:cubicBezTo>
                  <a:pt x="6006074" y="-12492"/>
                  <a:pt x="6243490" y="39512"/>
                  <a:pt x="6424951" y="0"/>
                </a:cubicBezTo>
                <a:cubicBezTo>
                  <a:pt x="6606412" y="-39512"/>
                  <a:pt x="6738803" y="11998"/>
                  <a:pt x="6906823" y="0"/>
                </a:cubicBezTo>
                <a:cubicBezTo>
                  <a:pt x="7074843" y="-11998"/>
                  <a:pt x="7104911" y="26002"/>
                  <a:pt x="7296909" y="0"/>
                </a:cubicBezTo>
                <a:cubicBezTo>
                  <a:pt x="7488907" y="-26002"/>
                  <a:pt x="7728457" y="46585"/>
                  <a:pt x="7962350" y="0"/>
                </a:cubicBezTo>
                <a:cubicBezTo>
                  <a:pt x="8196243" y="-46585"/>
                  <a:pt x="8225038" y="54485"/>
                  <a:pt x="8444222" y="0"/>
                </a:cubicBezTo>
                <a:cubicBezTo>
                  <a:pt x="8663406" y="-54485"/>
                  <a:pt x="8877254" y="6078"/>
                  <a:pt x="9178502" y="0"/>
                </a:cubicBezTo>
                <a:cubicBezTo>
                  <a:pt x="9200758" y="229616"/>
                  <a:pt x="9140734" y="320753"/>
                  <a:pt x="9178502" y="519484"/>
                </a:cubicBezTo>
                <a:cubicBezTo>
                  <a:pt x="9216270" y="718215"/>
                  <a:pt x="9165599" y="896245"/>
                  <a:pt x="9178502" y="1006835"/>
                </a:cubicBezTo>
                <a:cubicBezTo>
                  <a:pt x="9191405" y="1117425"/>
                  <a:pt x="9164245" y="1375240"/>
                  <a:pt x="9178502" y="1606651"/>
                </a:cubicBezTo>
                <a:cubicBezTo>
                  <a:pt x="8895649" y="1647501"/>
                  <a:pt x="8765106" y="1587623"/>
                  <a:pt x="8604846" y="1606651"/>
                </a:cubicBezTo>
                <a:cubicBezTo>
                  <a:pt x="8444586" y="1625679"/>
                  <a:pt x="8296718" y="1583767"/>
                  <a:pt x="8214759" y="1606651"/>
                </a:cubicBezTo>
                <a:cubicBezTo>
                  <a:pt x="8132800" y="1629535"/>
                  <a:pt x="7986359" y="1562390"/>
                  <a:pt x="7824673" y="1606651"/>
                </a:cubicBezTo>
                <a:cubicBezTo>
                  <a:pt x="7662987" y="1650912"/>
                  <a:pt x="7303264" y="1542513"/>
                  <a:pt x="7159232" y="1606651"/>
                </a:cubicBezTo>
                <a:cubicBezTo>
                  <a:pt x="7015200" y="1670789"/>
                  <a:pt x="6842130" y="1595942"/>
                  <a:pt x="6677360" y="1606651"/>
                </a:cubicBezTo>
                <a:cubicBezTo>
                  <a:pt x="6512590" y="1617360"/>
                  <a:pt x="6241422" y="1539046"/>
                  <a:pt x="6011919" y="1606651"/>
                </a:cubicBezTo>
                <a:cubicBezTo>
                  <a:pt x="5782416" y="1674256"/>
                  <a:pt x="5700053" y="1581161"/>
                  <a:pt x="5621832" y="1606651"/>
                </a:cubicBezTo>
                <a:cubicBezTo>
                  <a:pt x="5543611" y="1632141"/>
                  <a:pt x="5075165" y="1564302"/>
                  <a:pt x="4864606" y="1606651"/>
                </a:cubicBezTo>
                <a:cubicBezTo>
                  <a:pt x="4654047" y="1649000"/>
                  <a:pt x="4437190" y="1558120"/>
                  <a:pt x="4107380" y="1606651"/>
                </a:cubicBezTo>
                <a:cubicBezTo>
                  <a:pt x="3777570" y="1655182"/>
                  <a:pt x="3876724" y="1604270"/>
                  <a:pt x="3717293" y="1606651"/>
                </a:cubicBezTo>
                <a:cubicBezTo>
                  <a:pt x="3557862" y="1609032"/>
                  <a:pt x="3372565" y="1577742"/>
                  <a:pt x="3143637" y="1606651"/>
                </a:cubicBezTo>
                <a:cubicBezTo>
                  <a:pt x="2914709" y="1635560"/>
                  <a:pt x="2978093" y="1583762"/>
                  <a:pt x="2845336" y="1606651"/>
                </a:cubicBezTo>
                <a:cubicBezTo>
                  <a:pt x="2712579" y="1629540"/>
                  <a:pt x="2650452" y="1601854"/>
                  <a:pt x="2547034" y="1606651"/>
                </a:cubicBezTo>
                <a:cubicBezTo>
                  <a:pt x="2443616" y="1611448"/>
                  <a:pt x="2264255" y="1585129"/>
                  <a:pt x="2065163" y="1606651"/>
                </a:cubicBezTo>
                <a:cubicBezTo>
                  <a:pt x="1866071" y="1628173"/>
                  <a:pt x="1546798" y="1551480"/>
                  <a:pt x="1307937" y="1606651"/>
                </a:cubicBezTo>
                <a:cubicBezTo>
                  <a:pt x="1069076" y="1661822"/>
                  <a:pt x="976889" y="1596162"/>
                  <a:pt x="826065" y="1606651"/>
                </a:cubicBezTo>
                <a:cubicBezTo>
                  <a:pt x="675241" y="1617140"/>
                  <a:pt x="647031" y="1597669"/>
                  <a:pt x="527764" y="1606651"/>
                </a:cubicBezTo>
                <a:cubicBezTo>
                  <a:pt x="408497" y="1615633"/>
                  <a:pt x="209801" y="1544692"/>
                  <a:pt x="0" y="1606651"/>
                </a:cubicBezTo>
                <a:cubicBezTo>
                  <a:pt x="-6759" y="1349236"/>
                  <a:pt x="28813" y="1272310"/>
                  <a:pt x="0" y="1087167"/>
                </a:cubicBezTo>
                <a:cubicBezTo>
                  <a:pt x="-28813" y="902024"/>
                  <a:pt x="38134" y="707774"/>
                  <a:pt x="0" y="551617"/>
                </a:cubicBezTo>
                <a:cubicBezTo>
                  <a:pt x="-38134" y="395460"/>
                  <a:pt x="19238" y="248458"/>
                  <a:pt x="0" y="0"/>
                </a:cubicBezTo>
                <a:close/>
              </a:path>
            </a:pathLst>
          </a:custGeom>
          <a:noFill/>
          <a:ln w="57150">
            <a:solidFill>
              <a:srgbClr val="FFC000"/>
            </a:solidFill>
            <a:extLst>
              <a:ext uri="{C807C97D-BFC1-408E-A445-0C87EB9F89A2}">
                <ask:lineSketchStyleProps xmlns:ask="http://schemas.microsoft.com/office/drawing/2018/sketchyshapes" sd="3261492459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4B2D3D32-596A-4F81-BA3B-6CE04FA51FD0}"/>
              </a:ext>
            </a:extLst>
          </p:cNvPr>
          <p:cNvSpPr/>
          <p:nvPr/>
        </p:nvSpPr>
        <p:spPr>
          <a:xfrm>
            <a:off x="9490082" y="3128238"/>
            <a:ext cx="914400" cy="914400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3396C970-BFD6-4516-A16E-682F0BFA9304}"/>
              </a:ext>
            </a:extLst>
          </p:cNvPr>
          <p:cNvSpPr/>
          <p:nvPr/>
        </p:nvSpPr>
        <p:spPr>
          <a:xfrm>
            <a:off x="7912154" y="3128238"/>
            <a:ext cx="914400" cy="914400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AD476CE-8FB0-4CCC-A829-1E600C2144FE}"/>
              </a:ext>
            </a:extLst>
          </p:cNvPr>
          <p:cNvSpPr/>
          <p:nvPr/>
        </p:nvSpPr>
        <p:spPr>
          <a:xfrm>
            <a:off x="6334228" y="3128238"/>
            <a:ext cx="914400" cy="914400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>
            <a:extLst>
              <a:ext uri="{FF2B5EF4-FFF2-40B4-BE49-F238E27FC236}">
                <a16:creationId xmlns:a16="http://schemas.microsoft.com/office/drawing/2014/main" id="{E4E6A397-6BC5-4D68-8B27-C67333CB93D6}"/>
              </a:ext>
            </a:extLst>
          </p:cNvPr>
          <p:cNvSpPr/>
          <p:nvPr/>
        </p:nvSpPr>
        <p:spPr>
          <a:xfrm>
            <a:off x="4756302" y="3128238"/>
            <a:ext cx="914400" cy="914400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>
            <a:extLst>
              <a:ext uri="{FF2B5EF4-FFF2-40B4-BE49-F238E27FC236}">
                <a16:creationId xmlns:a16="http://schemas.microsoft.com/office/drawing/2014/main" id="{AE53156B-6FC6-4A2C-BCCB-8BE9D54753EF}"/>
              </a:ext>
            </a:extLst>
          </p:cNvPr>
          <p:cNvSpPr/>
          <p:nvPr/>
        </p:nvSpPr>
        <p:spPr>
          <a:xfrm>
            <a:off x="3178376" y="3128238"/>
            <a:ext cx="914400" cy="914400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8013D806-4219-4CD3-A6F4-B2425CC1584F}"/>
              </a:ext>
            </a:extLst>
          </p:cNvPr>
          <p:cNvSpPr/>
          <p:nvPr/>
        </p:nvSpPr>
        <p:spPr>
          <a:xfrm>
            <a:off x="1600450" y="3128238"/>
            <a:ext cx="914400" cy="914400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E3763233-1160-4867-80DD-CB88BF170B54}"/>
              </a:ext>
            </a:extLst>
          </p:cNvPr>
          <p:cNvSpPr txBox="1"/>
          <p:nvPr/>
        </p:nvSpPr>
        <p:spPr>
          <a:xfrm>
            <a:off x="9747363" y="4326907"/>
            <a:ext cx="7393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400" b="1" dirty="0">
                <a:latin typeface="IRANSans(FaNum)" panose="02040503050201020203" pitchFamily="18" charset="-78"/>
              </a:rPr>
              <a:t>مقدمه</a:t>
            </a:r>
            <a:endParaRPr lang="en-US" sz="2400" b="1" dirty="0">
              <a:latin typeface="IRANSans(FaNum)" panose="02040503050201020203" pitchFamily="18" charset="-78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7568955-AC8E-47D7-B3F4-5398F0D04779}"/>
              </a:ext>
            </a:extLst>
          </p:cNvPr>
          <p:cNvSpPr txBox="1"/>
          <p:nvPr/>
        </p:nvSpPr>
        <p:spPr>
          <a:xfrm>
            <a:off x="8029974" y="4173019"/>
            <a:ext cx="1018228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400" b="1" dirty="0">
                <a:latin typeface="IRANSans(FaNum)" panose="02040503050201020203" pitchFamily="18" charset="-78"/>
              </a:rPr>
              <a:t>مروری</a:t>
            </a:r>
          </a:p>
          <a:p>
            <a:pPr algn="ctr" rtl="1"/>
            <a:r>
              <a:rPr lang="fa-IR" sz="2400" b="1" dirty="0">
                <a:latin typeface="IRANSans(FaNum)" panose="02040503050201020203" pitchFamily="18" charset="-78"/>
              </a:rPr>
              <a:t>بر پیشینه</a:t>
            </a:r>
            <a:endParaRPr lang="en-US" sz="2400" b="1" dirty="0">
              <a:latin typeface="IRANSans(FaNum)" panose="02040503050201020203" pitchFamily="18" charset="-78"/>
            </a:endParaRPr>
          </a:p>
        </p:txBody>
      </p:sp>
      <p:sp>
        <p:nvSpPr>
          <p:cNvPr id="42" name="TextBox 41">
            <a:extLst>
              <a:ext uri="{FF2B5EF4-FFF2-40B4-BE49-F238E27FC236}">
                <a16:creationId xmlns:a16="http://schemas.microsoft.com/office/drawing/2014/main" id="{A44E4DFC-0C4B-4B2D-ACB4-A19E888B9737}"/>
              </a:ext>
            </a:extLst>
          </p:cNvPr>
          <p:cNvSpPr txBox="1"/>
          <p:nvPr/>
        </p:nvSpPr>
        <p:spPr>
          <a:xfrm>
            <a:off x="6150684" y="4332559"/>
            <a:ext cx="16209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400" b="1" dirty="0">
                <a:latin typeface="IRANSans(FaNum)" panose="02040503050201020203" pitchFamily="18" charset="-78"/>
              </a:rPr>
              <a:t>مواد و روش‌ها</a:t>
            </a:r>
            <a:endParaRPr lang="en-US" sz="2400" b="1" dirty="0">
              <a:latin typeface="IRANSans(FaNum)" panose="02040503050201020203" pitchFamily="18" charset="-78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5303DB4-6985-4550-8CE5-4E7417424B62}"/>
              </a:ext>
            </a:extLst>
          </p:cNvPr>
          <p:cNvSpPr txBox="1"/>
          <p:nvPr/>
        </p:nvSpPr>
        <p:spPr>
          <a:xfrm>
            <a:off x="4664930" y="4326907"/>
            <a:ext cx="14366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400" b="1" dirty="0">
                <a:latin typeface="IRANSans(FaNum)" panose="02040503050201020203" pitchFamily="18" charset="-78"/>
              </a:rPr>
              <a:t>نتایج و بحث</a:t>
            </a:r>
            <a:endParaRPr lang="en-US" sz="2400" b="1" dirty="0">
              <a:latin typeface="IRANSans(FaNum)" panose="02040503050201020203" pitchFamily="18" charset="-78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49210AE6-D70F-4AC5-8808-E1635BE76CBB}"/>
              </a:ext>
            </a:extLst>
          </p:cNvPr>
          <p:cNvSpPr txBox="1"/>
          <p:nvPr/>
        </p:nvSpPr>
        <p:spPr>
          <a:xfrm>
            <a:off x="3206427" y="4326907"/>
            <a:ext cx="11977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400" b="1" dirty="0">
                <a:latin typeface="IRANSans(FaNum)" panose="02040503050201020203" pitchFamily="18" charset="-78"/>
              </a:rPr>
              <a:t>نتیجه‌گیری</a:t>
            </a:r>
            <a:endParaRPr lang="en-US" sz="2400" b="1" dirty="0">
              <a:latin typeface="IRANSans(FaNum)" panose="02040503050201020203" pitchFamily="18" charset="-78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AB1C4695-D70C-4671-A6FB-8EB6D5DE1873}"/>
              </a:ext>
            </a:extLst>
          </p:cNvPr>
          <p:cNvSpPr txBox="1"/>
          <p:nvPr/>
        </p:nvSpPr>
        <p:spPr>
          <a:xfrm>
            <a:off x="1632510" y="4326907"/>
            <a:ext cx="11897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 rtl="1"/>
            <a:r>
              <a:rPr lang="fa-IR" sz="2400" b="1" dirty="0">
                <a:latin typeface="IRANSans(FaNum)" panose="02040503050201020203" pitchFamily="18" charset="-78"/>
              </a:rPr>
              <a:t>پیشنهادات</a:t>
            </a:r>
            <a:endParaRPr lang="en-US" sz="2400" b="1" dirty="0">
              <a:latin typeface="IRANSans(FaNum)" panose="02040503050201020203" pitchFamily="18" charset="-78"/>
            </a:endParaRPr>
          </a:p>
        </p:txBody>
      </p:sp>
      <p:sp>
        <p:nvSpPr>
          <p:cNvPr id="49" name="Freeform 18">
            <a:extLst>
              <a:ext uri="{FF2B5EF4-FFF2-40B4-BE49-F238E27FC236}">
                <a16:creationId xmlns:a16="http://schemas.microsoft.com/office/drawing/2014/main" id="{79ABC364-FF63-4B00-B3E8-910D8E25A2CB}"/>
              </a:ext>
            </a:extLst>
          </p:cNvPr>
          <p:cNvSpPr>
            <a:spLocks noEditPoints="1"/>
          </p:cNvSpPr>
          <p:nvPr/>
        </p:nvSpPr>
        <p:spPr bwMode="auto">
          <a:xfrm>
            <a:off x="9672962" y="3357363"/>
            <a:ext cx="548640" cy="457200"/>
          </a:xfrm>
          <a:custGeom>
            <a:avLst/>
            <a:gdLst>
              <a:gd name="T0" fmla="*/ 2182 w 2873"/>
              <a:gd name="T1" fmla="*/ 1893 h 2679"/>
              <a:gd name="T2" fmla="*/ 1872 w 2873"/>
              <a:gd name="T3" fmla="*/ 1723 h 2679"/>
              <a:gd name="T4" fmla="*/ 2032 w 2873"/>
              <a:gd name="T5" fmla="*/ 1598 h 2679"/>
              <a:gd name="T6" fmla="*/ 2279 w 2873"/>
              <a:gd name="T7" fmla="*/ 1002 h 2679"/>
              <a:gd name="T8" fmla="*/ 2279 w 2873"/>
              <a:gd name="T9" fmla="*/ 993 h 2679"/>
              <a:gd name="T10" fmla="*/ 2356 w 2873"/>
              <a:gd name="T11" fmla="*/ 852 h 2679"/>
              <a:gd name="T12" fmla="*/ 2356 w 2873"/>
              <a:gd name="T13" fmla="*/ 556 h 2679"/>
              <a:gd name="T14" fmla="*/ 2873 w 2873"/>
              <a:gd name="T15" fmla="*/ 409 h 2679"/>
              <a:gd name="T16" fmla="*/ 1436 w 2873"/>
              <a:gd name="T17" fmla="*/ 0 h 2679"/>
              <a:gd name="T18" fmla="*/ 0 w 2873"/>
              <a:gd name="T19" fmla="*/ 409 h 2679"/>
              <a:gd name="T20" fmla="*/ 207 w 2873"/>
              <a:gd name="T21" fmla="*/ 467 h 2679"/>
              <a:gd name="T22" fmla="*/ 207 w 2873"/>
              <a:gd name="T23" fmla="*/ 468 h 2679"/>
              <a:gd name="T24" fmla="*/ 207 w 2873"/>
              <a:gd name="T25" fmla="*/ 1130 h 2679"/>
              <a:gd name="T26" fmla="*/ 308 w 2873"/>
              <a:gd name="T27" fmla="*/ 1232 h 2679"/>
              <a:gd name="T28" fmla="*/ 410 w 2873"/>
              <a:gd name="T29" fmla="*/ 1130 h 2679"/>
              <a:gd name="T30" fmla="*/ 410 w 2873"/>
              <a:gd name="T31" fmla="*/ 525 h 2679"/>
              <a:gd name="T32" fmla="*/ 517 w 2873"/>
              <a:gd name="T33" fmla="*/ 556 h 2679"/>
              <a:gd name="T34" fmla="*/ 517 w 2873"/>
              <a:gd name="T35" fmla="*/ 852 h 2679"/>
              <a:gd name="T36" fmla="*/ 594 w 2873"/>
              <a:gd name="T37" fmla="*/ 993 h 2679"/>
              <a:gd name="T38" fmla="*/ 594 w 2873"/>
              <a:gd name="T39" fmla="*/ 1002 h 2679"/>
              <a:gd name="T40" fmla="*/ 840 w 2873"/>
              <a:gd name="T41" fmla="*/ 1598 h 2679"/>
              <a:gd name="T42" fmla="*/ 999 w 2873"/>
              <a:gd name="T43" fmla="*/ 1722 h 2679"/>
              <a:gd name="T44" fmla="*/ 687 w 2873"/>
              <a:gd name="T45" fmla="*/ 1893 h 2679"/>
              <a:gd name="T46" fmla="*/ 217 w 2873"/>
              <a:gd name="T47" fmla="*/ 2530 h 2679"/>
              <a:gd name="T48" fmla="*/ 277 w 2873"/>
              <a:gd name="T49" fmla="*/ 2660 h 2679"/>
              <a:gd name="T50" fmla="*/ 407 w 2873"/>
              <a:gd name="T51" fmla="*/ 2599 h 2679"/>
              <a:gd name="T52" fmla="*/ 808 w 2873"/>
              <a:gd name="T53" fmla="*/ 2056 h 2679"/>
              <a:gd name="T54" fmla="*/ 1435 w 2873"/>
              <a:gd name="T55" fmla="*/ 1846 h 2679"/>
              <a:gd name="T56" fmla="*/ 2061 w 2873"/>
              <a:gd name="T57" fmla="*/ 2056 h 2679"/>
              <a:gd name="T58" fmla="*/ 2462 w 2873"/>
              <a:gd name="T59" fmla="*/ 2599 h 2679"/>
              <a:gd name="T60" fmla="*/ 2557 w 2873"/>
              <a:gd name="T61" fmla="*/ 2666 h 2679"/>
              <a:gd name="T62" fmla="*/ 2592 w 2873"/>
              <a:gd name="T63" fmla="*/ 2660 h 2679"/>
              <a:gd name="T64" fmla="*/ 2652 w 2873"/>
              <a:gd name="T65" fmla="*/ 2530 h 2679"/>
              <a:gd name="T66" fmla="*/ 2182 w 2873"/>
              <a:gd name="T67" fmla="*/ 1893 h 2679"/>
              <a:gd name="T68" fmla="*/ 1436 w 2873"/>
              <a:gd name="T69" fmla="*/ 953 h 2679"/>
              <a:gd name="T70" fmla="*/ 1308 w 2873"/>
              <a:gd name="T71" fmla="*/ 950 h 2679"/>
              <a:gd name="T72" fmla="*/ 749 w 2873"/>
              <a:gd name="T73" fmla="*/ 799 h 2679"/>
              <a:gd name="T74" fmla="*/ 720 w 2873"/>
              <a:gd name="T75" fmla="*/ 789 h 2679"/>
              <a:gd name="T76" fmla="*/ 720 w 2873"/>
              <a:gd name="T77" fmla="*/ 650 h 2679"/>
              <a:gd name="T78" fmla="*/ 1409 w 2873"/>
              <a:gd name="T79" fmla="*/ 843 h 2679"/>
              <a:gd name="T80" fmla="*/ 1464 w 2873"/>
              <a:gd name="T81" fmla="*/ 843 h 2679"/>
              <a:gd name="T82" fmla="*/ 2153 w 2873"/>
              <a:gd name="T83" fmla="*/ 650 h 2679"/>
              <a:gd name="T84" fmla="*/ 2153 w 2873"/>
              <a:gd name="T85" fmla="*/ 789 h 2679"/>
              <a:gd name="T86" fmla="*/ 2124 w 2873"/>
              <a:gd name="T87" fmla="*/ 799 h 2679"/>
              <a:gd name="T88" fmla="*/ 1564 w 2873"/>
              <a:gd name="T89" fmla="*/ 950 h 2679"/>
              <a:gd name="T90" fmla="*/ 1436 w 2873"/>
              <a:gd name="T91" fmla="*/ 953 h 2679"/>
              <a:gd name="T92" fmla="*/ 1436 w 2873"/>
              <a:gd name="T93" fmla="*/ 211 h 2679"/>
              <a:gd name="T94" fmla="*/ 2131 w 2873"/>
              <a:gd name="T95" fmla="*/ 409 h 2679"/>
              <a:gd name="T96" fmla="*/ 1436 w 2873"/>
              <a:gd name="T97" fmla="*/ 606 h 2679"/>
              <a:gd name="T98" fmla="*/ 742 w 2873"/>
              <a:gd name="T99" fmla="*/ 409 h 2679"/>
              <a:gd name="T100" fmla="*/ 1436 w 2873"/>
              <a:gd name="T101" fmla="*/ 211 h 2679"/>
              <a:gd name="T102" fmla="*/ 802 w 2873"/>
              <a:gd name="T103" fmla="*/ 1085 h 2679"/>
              <a:gd name="T104" fmla="*/ 1288 w 2873"/>
              <a:gd name="T105" fmla="*/ 1152 h 2679"/>
              <a:gd name="T106" fmla="*/ 1436 w 2873"/>
              <a:gd name="T107" fmla="*/ 1159 h 2679"/>
              <a:gd name="T108" fmla="*/ 1584 w 2873"/>
              <a:gd name="T109" fmla="*/ 1152 h 2679"/>
              <a:gd name="T110" fmla="*/ 2071 w 2873"/>
              <a:gd name="T111" fmla="*/ 1085 h 2679"/>
              <a:gd name="T112" fmla="*/ 1436 w 2873"/>
              <a:gd name="T113" fmla="*/ 1641 h 2679"/>
              <a:gd name="T114" fmla="*/ 802 w 2873"/>
              <a:gd name="T115" fmla="*/ 1085 h 2679"/>
              <a:gd name="T116" fmla="*/ 802 w 2873"/>
              <a:gd name="T117" fmla="*/ 1085 h 2679"/>
              <a:gd name="T118" fmla="*/ 802 w 2873"/>
              <a:gd name="T119" fmla="*/ 1085 h 26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873" h="2679">
                <a:moveTo>
                  <a:pt x="2182" y="1893"/>
                </a:moveTo>
                <a:cubicBezTo>
                  <a:pt x="2086" y="1821"/>
                  <a:pt x="1982" y="1764"/>
                  <a:pt x="1872" y="1723"/>
                </a:cubicBezTo>
                <a:cubicBezTo>
                  <a:pt x="1930" y="1688"/>
                  <a:pt x="1984" y="1646"/>
                  <a:pt x="2032" y="1598"/>
                </a:cubicBezTo>
                <a:cubicBezTo>
                  <a:pt x="2191" y="1438"/>
                  <a:pt x="2279" y="1227"/>
                  <a:pt x="2279" y="1002"/>
                </a:cubicBezTo>
                <a:cubicBezTo>
                  <a:pt x="2279" y="999"/>
                  <a:pt x="2279" y="996"/>
                  <a:pt x="2279" y="993"/>
                </a:cubicBezTo>
                <a:cubicBezTo>
                  <a:pt x="2321" y="959"/>
                  <a:pt x="2356" y="913"/>
                  <a:pt x="2356" y="852"/>
                </a:cubicBezTo>
                <a:cubicBezTo>
                  <a:pt x="2356" y="556"/>
                  <a:pt x="2356" y="556"/>
                  <a:pt x="2356" y="556"/>
                </a:cubicBezTo>
                <a:cubicBezTo>
                  <a:pt x="2873" y="409"/>
                  <a:pt x="2873" y="409"/>
                  <a:pt x="2873" y="409"/>
                </a:cubicBezTo>
                <a:cubicBezTo>
                  <a:pt x="1436" y="0"/>
                  <a:pt x="1436" y="0"/>
                  <a:pt x="1436" y="0"/>
                </a:cubicBezTo>
                <a:cubicBezTo>
                  <a:pt x="0" y="409"/>
                  <a:pt x="0" y="409"/>
                  <a:pt x="0" y="409"/>
                </a:cubicBezTo>
                <a:cubicBezTo>
                  <a:pt x="207" y="467"/>
                  <a:pt x="207" y="467"/>
                  <a:pt x="207" y="467"/>
                </a:cubicBezTo>
                <a:cubicBezTo>
                  <a:pt x="207" y="468"/>
                  <a:pt x="207" y="468"/>
                  <a:pt x="207" y="468"/>
                </a:cubicBezTo>
                <a:cubicBezTo>
                  <a:pt x="207" y="1130"/>
                  <a:pt x="207" y="1130"/>
                  <a:pt x="207" y="1130"/>
                </a:cubicBezTo>
                <a:cubicBezTo>
                  <a:pt x="207" y="1186"/>
                  <a:pt x="252" y="1232"/>
                  <a:pt x="308" y="1232"/>
                </a:cubicBezTo>
                <a:cubicBezTo>
                  <a:pt x="364" y="1232"/>
                  <a:pt x="410" y="1186"/>
                  <a:pt x="410" y="1130"/>
                </a:cubicBezTo>
                <a:cubicBezTo>
                  <a:pt x="410" y="525"/>
                  <a:pt x="410" y="525"/>
                  <a:pt x="410" y="525"/>
                </a:cubicBezTo>
                <a:cubicBezTo>
                  <a:pt x="517" y="556"/>
                  <a:pt x="517" y="556"/>
                  <a:pt x="517" y="556"/>
                </a:cubicBezTo>
                <a:cubicBezTo>
                  <a:pt x="517" y="852"/>
                  <a:pt x="517" y="852"/>
                  <a:pt x="517" y="852"/>
                </a:cubicBezTo>
                <a:cubicBezTo>
                  <a:pt x="517" y="913"/>
                  <a:pt x="552" y="959"/>
                  <a:pt x="594" y="993"/>
                </a:cubicBezTo>
                <a:cubicBezTo>
                  <a:pt x="594" y="996"/>
                  <a:pt x="594" y="999"/>
                  <a:pt x="594" y="1002"/>
                </a:cubicBezTo>
                <a:cubicBezTo>
                  <a:pt x="594" y="1227"/>
                  <a:pt x="681" y="1438"/>
                  <a:pt x="840" y="1598"/>
                </a:cubicBezTo>
                <a:cubicBezTo>
                  <a:pt x="889" y="1646"/>
                  <a:pt x="942" y="1688"/>
                  <a:pt x="999" y="1722"/>
                </a:cubicBezTo>
                <a:cubicBezTo>
                  <a:pt x="889" y="1764"/>
                  <a:pt x="784" y="1821"/>
                  <a:pt x="687" y="1893"/>
                </a:cubicBezTo>
                <a:cubicBezTo>
                  <a:pt x="473" y="2052"/>
                  <a:pt x="311" y="2272"/>
                  <a:pt x="217" y="2530"/>
                </a:cubicBezTo>
                <a:cubicBezTo>
                  <a:pt x="197" y="2582"/>
                  <a:pt x="225" y="2641"/>
                  <a:pt x="277" y="2660"/>
                </a:cubicBezTo>
                <a:cubicBezTo>
                  <a:pt x="330" y="2679"/>
                  <a:pt x="388" y="2652"/>
                  <a:pt x="407" y="2599"/>
                </a:cubicBezTo>
                <a:cubicBezTo>
                  <a:pt x="488" y="2379"/>
                  <a:pt x="626" y="2191"/>
                  <a:pt x="808" y="2056"/>
                </a:cubicBezTo>
                <a:cubicBezTo>
                  <a:pt x="992" y="1919"/>
                  <a:pt x="1209" y="1846"/>
                  <a:pt x="1435" y="1846"/>
                </a:cubicBezTo>
                <a:cubicBezTo>
                  <a:pt x="1660" y="1846"/>
                  <a:pt x="1877" y="1919"/>
                  <a:pt x="2061" y="2056"/>
                </a:cubicBezTo>
                <a:cubicBezTo>
                  <a:pt x="2243" y="2191"/>
                  <a:pt x="2381" y="2379"/>
                  <a:pt x="2462" y="2599"/>
                </a:cubicBezTo>
                <a:cubicBezTo>
                  <a:pt x="2477" y="2640"/>
                  <a:pt x="2516" y="2666"/>
                  <a:pt x="2557" y="2666"/>
                </a:cubicBezTo>
                <a:cubicBezTo>
                  <a:pt x="2569" y="2666"/>
                  <a:pt x="2580" y="2664"/>
                  <a:pt x="2592" y="2660"/>
                </a:cubicBezTo>
                <a:cubicBezTo>
                  <a:pt x="2644" y="2641"/>
                  <a:pt x="2672" y="2582"/>
                  <a:pt x="2652" y="2530"/>
                </a:cubicBezTo>
                <a:cubicBezTo>
                  <a:pt x="2559" y="2272"/>
                  <a:pt x="2396" y="2052"/>
                  <a:pt x="2182" y="1893"/>
                </a:cubicBezTo>
                <a:close/>
                <a:moveTo>
                  <a:pt x="1436" y="953"/>
                </a:moveTo>
                <a:cubicBezTo>
                  <a:pt x="1392" y="953"/>
                  <a:pt x="1349" y="952"/>
                  <a:pt x="1308" y="950"/>
                </a:cubicBezTo>
                <a:cubicBezTo>
                  <a:pt x="1083" y="930"/>
                  <a:pt x="878" y="863"/>
                  <a:pt x="749" y="799"/>
                </a:cubicBezTo>
                <a:cubicBezTo>
                  <a:pt x="740" y="794"/>
                  <a:pt x="730" y="791"/>
                  <a:pt x="720" y="789"/>
                </a:cubicBezTo>
                <a:cubicBezTo>
                  <a:pt x="720" y="650"/>
                  <a:pt x="720" y="650"/>
                  <a:pt x="720" y="650"/>
                </a:cubicBezTo>
                <a:cubicBezTo>
                  <a:pt x="1409" y="843"/>
                  <a:pt x="1409" y="843"/>
                  <a:pt x="1409" y="843"/>
                </a:cubicBezTo>
                <a:cubicBezTo>
                  <a:pt x="1427" y="848"/>
                  <a:pt x="1446" y="848"/>
                  <a:pt x="1464" y="843"/>
                </a:cubicBezTo>
                <a:cubicBezTo>
                  <a:pt x="2153" y="650"/>
                  <a:pt x="2153" y="650"/>
                  <a:pt x="2153" y="650"/>
                </a:cubicBezTo>
                <a:cubicBezTo>
                  <a:pt x="2153" y="789"/>
                  <a:pt x="2153" y="789"/>
                  <a:pt x="2153" y="789"/>
                </a:cubicBezTo>
                <a:cubicBezTo>
                  <a:pt x="2143" y="791"/>
                  <a:pt x="2133" y="794"/>
                  <a:pt x="2124" y="799"/>
                </a:cubicBezTo>
                <a:cubicBezTo>
                  <a:pt x="1995" y="863"/>
                  <a:pt x="1789" y="930"/>
                  <a:pt x="1564" y="950"/>
                </a:cubicBezTo>
                <a:cubicBezTo>
                  <a:pt x="1524" y="952"/>
                  <a:pt x="1481" y="953"/>
                  <a:pt x="1436" y="953"/>
                </a:cubicBezTo>
                <a:close/>
                <a:moveTo>
                  <a:pt x="1436" y="211"/>
                </a:moveTo>
                <a:cubicBezTo>
                  <a:pt x="2131" y="409"/>
                  <a:pt x="2131" y="409"/>
                  <a:pt x="2131" y="409"/>
                </a:cubicBezTo>
                <a:cubicBezTo>
                  <a:pt x="1436" y="606"/>
                  <a:pt x="1436" y="606"/>
                  <a:pt x="1436" y="606"/>
                </a:cubicBezTo>
                <a:cubicBezTo>
                  <a:pt x="742" y="409"/>
                  <a:pt x="742" y="409"/>
                  <a:pt x="742" y="409"/>
                </a:cubicBezTo>
                <a:cubicBezTo>
                  <a:pt x="1436" y="211"/>
                  <a:pt x="1436" y="211"/>
                  <a:pt x="1436" y="211"/>
                </a:cubicBezTo>
                <a:close/>
                <a:moveTo>
                  <a:pt x="802" y="1085"/>
                </a:moveTo>
                <a:cubicBezTo>
                  <a:pt x="932" y="1120"/>
                  <a:pt x="1102" y="1144"/>
                  <a:pt x="1288" y="1152"/>
                </a:cubicBezTo>
                <a:cubicBezTo>
                  <a:pt x="1336" y="1156"/>
                  <a:pt x="1385" y="1159"/>
                  <a:pt x="1436" y="1159"/>
                </a:cubicBezTo>
                <a:cubicBezTo>
                  <a:pt x="1487" y="1159"/>
                  <a:pt x="1537" y="1156"/>
                  <a:pt x="1584" y="1152"/>
                </a:cubicBezTo>
                <a:cubicBezTo>
                  <a:pt x="1771" y="1144"/>
                  <a:pt x="1941" y="1120"/>
                  <a:pt x="2071" y="1085"/>
                </a:cubicBezTo>
                <a:cubicBezTo>
                  <a:pt x="2030" y="1398"/>
                  <a:pt x="1761" y="1641"/>
                  <a:pt x="1436" y="1641"/>
                </a:cubicBezTo>
                <a:cubicBezTo>
                  <a:pt x="1112" y="1641"/>
                  <a:pt x="843" y="1398"/>
                  <a:pt x="802" y="1085"/>
                </a:cubicBezTo>
                <a:close/>
                <a:moveTo>
                  <a:pt x="802" y="1085"/>
                </a:moveTo>
                <a:cubicBezTo>
                  <a:pt x="802" y="1085"/>
                  <a:pt x="802" y="1085"/>
                  <a:pt x="802" y="1085"/>
                </a:cubicBezTo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0" name="Freeform 14">
            <a:extLst>
              <a:ext uri="{FF2B5EF4-FFF2-40B4-BE49-F238E27FC236}">
                <a16:creationId xmlns:a16="http://schemas.microsoft.com/office/drawing/2014/main" id="{37406377-DE40-48E6-B6D3-900D7FFAB7BF}"/>
              </a:ext>
            </a:extLst>
          </p:cNvPr>
          <p:cNvSpPr>
            <a:spLocks noEditPoints="1"/>
          </p:cNvSpPr>
          <p:nvPr/>
        </p:nvSpPr>
        <p:spPr bwMode="auto">
          <a:xfrm>
            <a:off x="8049314" y="3402558"/>
            <a:ext cx="640080" cy="365760"/>
          </a:xfrm>
          <a:custGeom>
            <a:avLst/>
            <a:gdLst>
              <a:gd name="T0" fmla="*/ 2804 w 2872"/>
              <a:gd name="T1" fmla="*/ 325 h 1914"/>
              <a:gd name="T2" fmla="*/ 2761 w 2872"/>
              <a:gd name="T3" fmla="*/ 325 h 1914"/>
              <a:gd name="T4" fmla="*/ 2703 w 2872"/>
              <a:gd name="T5" fmla="*/ 267 h 1914"/>
              <a:gd name="T6" fmla="*/ 2703 w 2872"/>
              <a:gd name="T7" fmla="*/ 152 h 1914"/>
              <a:gd name="T8" fmla="*/ 2647 w 2872"/>
              <a:gd name="T9" fmla="*/ 85 h 1914"/>
              <a:gd name="T10" fmla="*/ 1493 w 2872"/>
              <a:gd name="T11" fmla="*/ 218 h 1914"/>
              <a:gd name="T12" fmla="*/ 1380 w 2872"/>
              <a:gd name="T13" fmla="*/ 219 h 1914"/>
              <a:gd name="T14" fmla="*/ 225 w 2872"/>
              <a:gd name="T15" fmla="*/ 85 h 1914"/>
              <a:gd name="T16" fmla="*/ 170 w 2872"/>
              <a:gd name="T17" fmla="*/ 152 h 1914"/>
              <a:gd name="T18" fmla="*/ 170 w 2872"/>
              <a:gd name="T19" fmla="*/ 267 h 1914"/>
              <a:gd name="T20" fmla="*/ 111 w 2872"/>
              <a:gd name="T21" fmla="*/ 325 h 1914"/>
              <a:gd name="T22" fmla="*/ 68 w 2872"/>
              <a:gd name="T23" fmla="*/ 325 h 1914"/>
              <a:gd name="T24" fmla="*/ 0 w 2872"/>
              <a:gd name="T25" fmla="*/ 394 h 1914"/>
              <a:gd name="T26" fmla="*/ 1 w 2872"/>
              <a:gd name="T27" fmla="*/ 1765 h 1914"/>
              <a:gd name="T28" fmla="*/ 69 w 2872"/>
              <a:gd name="T29" fmla="*/ 1833 h 1914"/>
              <a:gd name="T30" fmla="*/ 1228 w 2872"/>
              <a:gd name="T31" fmla="*/ 1833 h 1914"/>
              <a:gd name="T32" fmla="*/ 1266 w 2872"/>
              <a:gd name="T33" fmla="*/ 1872 h 1914"/>
              <a:gd name="T34" fmla="*/ 1305 w 2872"/>
              <a:gd name="T35" fmla="*/ 1914 h 1914"/>
              <a:gd name="T36" fmla="*/ 1567 w 2872"/>
              <a:gd name="T37" fmla="*/ 1914 h 1914"/>
              <a:gd name="T38" fmla="*/ 1606 w 2872"/>
              <a:gd name="T39" fmla="*/ 1875 h 1914"/>
              <a:gd name="T40" fmla="*/ 1645 w 2872"/>
              <a:gd name="T41" fmla="*/ 1833 h 1914"/>
              <a:gd name="T42" fmla="*/ 2803 w 2872"/>
              <a:gd name="T43" fmla="*/ 1833 h 1914"/>
              <a:gd name="T44" fmla="*/ 2872 w 2872"/>
              <a:gd name="T45" fmla="*/ 1765 h 1914"/>
              <a:gd name="T46" fmla="*/ 2872 w 2872"/>
              <a:gd name="T47" fmla="*/ 394 h 1914"/>
              <a:gd name="T48" fmla="*/ 2804 w 2872"/>
              <a:gd name="T49" fmla="*/ 325 h 1914"/>
              <a:gd name="T50" fmla="*/ 1340 w 2872"/>
              <a:gd name="T51" fmla="*/ 1700 h 1914"/>
              <a:gd name="T52" fmla="*/ 331 w 2872"/>
              <a:gd name="T53" fmla="*/ 1573 h 1914"/>
              <a:gd name="T54" fmla="*/ 257 w 2872"/>
              <a:gd name="T55" fmla="*/ 1510 h 1914"/>
              <a:gd name="T56" fmla="*/ 257 w 2872"/>
              <a:gd name="T57" fmla="*/ 216 h 1914"/>
              <a:gd name="T58" fmla="*/ 314 w 2872"/>
              <a:gd name="T59" fmla="*/ 148 h 1914"/>
              <a:gd name="T60" fmla="*/ 1340 w 2872"/>
              <a:gd name="T61" fmla="*/ 308 h 1914"/>
              <a:gd name="T62" fmla="*/ 1392 w 2872"/>
              <a:gd name="T63" fmla="*/ 413 h 1914"/>
              <a:gd name="T64" fmla="*/ 1393 w 2872"/>
              <a:gd name="T65" fmla="*/ 1671 h 1914"/>
              <a:gd name="T66" fmla="*/ 1340 w 2872"/>
              <a:gd name="T67" fmla="*/ 1700 h 1914"/>
              <a:gd name="T68" fmla="*/ 2615 w 2872"/>
              <a:gd name="T69" fmla="*/ 1510 h 1914"/>
              <a:gd name="T70" fmla="*/ 2541 w 2872"/>
              <a:gd name="T71" fmla="*/ 1573 h 1914"/>
              <a:gd name="T72" fmla="*/ 1532 w 2872"/>
              <a:gd name="T73" fmla="*/ 1700 h 1914"/>
              <a:gd name="T74" fmla="*/ 1480 w 2872"/>
              <a:gd name="T75" fmla="*/ 1671 h 1914"/>
              <a:gd name="T76" fmla="*/ 1480 w 2872"/>
              <a:gd name="T77" fmla="*/ 413 h 1914"/>
              <a:gd name="T78" fmla="*/ 1533 w 2872"/>
              <a:gd name="T79" fmla="*/ 308 h 1914"/>
              <a:gd name="T80" fmla="*/ 2558 w 2872"/>
              <a:gd name="T81" fmla="*/ 148 h 1914"/>
              <a:gd name="T82" fmla="*/ 2615 w 2872"/>
              <a:gd name="T83" fmla="*/ 216 h 1914"/>
              <a:gd name="T84" fmla="*/ 2615 w 2872"/>
              <a:gd name="T85" fmla="*/ 1510 h 1914"/>
              <a:gd name="T86" fmla="*/ 2615 w 2872"/>
              <a:gd name="T87" fmla="*/ 1510 h 1914"/>
              <a:gd name="T88" fmla="*/ 2615 w 2872"/>
              <a:gd name="T89" fmla="*/ 1510 h 191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</a:cxnLst>
            <a:rect l="0" t="0" r="r" b="b"/>
            <a:pathLst>
              <a:path w="2872" h="1914">
                <a:moveTo>
                  <a:pt x="2804" y="325"/>
                </a:moveTo>
                <a:cubicBezTo>
                  <a:pt x="2761" y="325"/>
                  <a:pt x="2761" y="325"/>
                  <a:pt x="2761" y="325"/>
                </a:cubicBezTo>
                <a:cubicBezTo>
                  <a:pt x="2729" y="325"/>
                  <a:pt x="2703" y="299"/>
                  <a:pt x="2703" y="267"/>
                </a:cubicBezTo>
                <a:cubicBezTo>
                  <a:pt x="2703" y="152"/>
                  <a:pt x="2703" y="152"/>
                  <a:pt x="2703" y="152"/>
                </a:cubicBezTo>
                <a:cubicBezTo>
                  <a:pt x="2703" y="119"/>
                  <a:pt x="2680" y="91"/>
                  <a:pt x="2647" y="85"/>
                </a:cubicBezTo>
                <a:cubicBezTo>
                  <a:pt x="2204" y="0"/>
                  <a:pt x="1800" y="2"/>
                  <a:pt x="1493" y="218"/>
                </a:cubicBezTo>
                <a:cubicBezTo>
                  <a:pt x="1439" y="257"/>
                  <a:pt x="1434" y="256"/>
                  <a:pt x="1380" y="219"/>
                </a:cubicBezTo>
                <a:cubicBezTo>
                  <a:pt x="1072" y="2"/>
                  <a:pt x="669" y="0"/>
                  <a:pt x="225" y="85"/>
                </a:cubicBezTo>
                <a:cubicBezTo>
                  <a:pt x="193" y="91"/>
                  <a:pt x="170" y="119"/>
                  <a:pt x="170" y="152"/>
                </a:cubicBezTo>
                <a:cubicBezTo>
                  <a:pt x="170" y="267"/>
                  <a:pt x="170" y="267"/>
                  <a:pt x="170" y="267"/>
                </a:cubicBezTo>
                <a:cubicBezTo>
                  <a:pt x="170" y="299"/>
                  <a:pt x="143" y="325"/>
                  <a:pt x="111" y="325"/>
                </a:cubicBezTo>
                <a:cubicBezTo>
                  <a:pt x="68" y="325"/>
                  <a:pt x="68" y="325"/>
                  <a:pt x="68" y="325"/>
                </a:cubicBezTo>
                <a:cubicBezTo>
                  <a:pt x="31" y="325"/>
                  <a:pt x="0" y="356"/>
                  <a:pt x="0" y="394"/>
                </a:cubicBezTo>
                <a:cubicBezTo>
                  <a:pt x="1" y="1765"/>
                  <a:pt x="1" y="1765"/>
                  <a:pt x="1" y="1765"/>
                </a:cubicBezTo>
                <a:cubicBezTo>
                  <a:pt x="1" y="1802"/>
                  <a:pt x="31" y="1833"/>
                  <a:pt x="69" y="1833"/>
                </a:cubicBezTo>
                <a:cubicBezTo>
                  <a:pt x="1228" y="1833"/>
                  <a:pt x="1228" y="1833"/>
                  <a:pt x="1228" y="1833"/>
                </a:cubicBezTo>
                <a:cubicBezTo>
                  <a:pt x="1249" y="1833"/>
                  <a:pt x="1266" y="1850"/>
                  <a:pt x="1266" y="1872"/>
                </a:cubicBezTo>
                <a:cubicBezTo>
                  <a:pt x="1266" y="1895"/>
                  <a:pt x="1282" y="1914"/>
                  <a:pt x="1305" y="1914"/>
                </a:cubicBezTo>
                <a:cubicBezTo>
                  <a:pt x="1567" y="1914"/>
                  <a:pt x="1567" y="1914"/>
                  <a:pt x="1567" y="1914"/>
                </a:cubicBezTo>
                <a:cubicBezTo>
                  <a:pt x="1588" y="1914"/>
                  <a:pt x="1606" y="1896"/>
                  <a:pt x="1606" y="1875"/>
                </a:cubicBezTo>
                <a:cubicBezTo>
                  <a:pt x="1606" y="1852"/>
                  <a:pt x="1621" y="1833"/>
                  <a:pt x="1645" y="1833"/>
                </a:cubicBezTo>
                <a:cubicBezTo>
                  <a:pt x="2803" y="1833"/>
                  <a:pt x="2803" y="1833"/>
                  <a:pt x="2803" y="1833"/>
                </a:cubicBezTo>
                <a:cubicBezTo>
                  <a:pt x="2841" y="1833"/>
                  <a:pt x="2872" y="1802"/>
                  <a:pt x="2872" y="1765"/>
                </a:cubicBezTo>
                <a:cubicBezTo>
                  <a:pt x="2872" y="394"/>
                  <a:pt x="2872" y="394"/>
                  <a:pt x="2872" y="394"/>
                </a:cubicBezTo>
                <a:cubicBezTo>
                  <a:pt x="2872" y="356"/>
                  <a:pt x="2842" y="325"/>
                  <a:pt x="2804" y="325"/>
                </a:cubicBezTo>
                <a:close/>
                <a:moveTo>
                  <a:pt x="1340" y="1700"/>
                </a:moveTo>
                <a:cubicBezTo>
                  <a:pt x="1067" y="1529"/>
                  <a:pt x="711" y="1510"/>
                  <a:pt x="331" y="1573"/>
                </a:cubicBezTo>
                <a:cubicBezTo>
                  <a:pt x="292" y="1579"/>
                  <a:pt x="257" y="1550"/>
                  <a:pt x="257" y="1510"/>
                </a:cubicBezTo>
                <a:cubicBezTo>
                  <a:pt x="257" y="216"/>
                  <a:pt x="257" y="216"/>
                  <a:pt x="257" y="216"/>
                </a:cubicBezTo>
                <a:cubicBezTo>
                  <a:pt x="257" y="182"/>
                  <a:pt x="281" y="154"/>
                  <a:pt x="314" y="148"/>
                </a:cubicBezTo>
                <a:cubicBezTo>
                  <a:pt x="710" y="81"/>
                  <a:pt x="1074" y="108"/>
                  <a:pt x="1340" y="308"/>
                </a:cubicBezTo>
                <a:cubicBezTo>
                  <a:pt x="1374" y="334"/>
                  <a:pt x="1392" y="371"/>
                  <a:pt x="1392" y="413"/>
                </a:cubicBezTo>
                <a:cubicBezTo>
                  <a:pt x="1393" y="1671"/>
                  <a:pt x="1393" y="1671"/>
                  <a:pt x="1393" y="1671"/>
                </a:cubicBezTo>
                <a:cubicBezTo>
                  <a:pt x="1393" y="1698"/>
                  <a:pt x="1363" y="1714"/>
                  <a:pt x="1340" y="1700"/>
                </a:cubicBezTo>
                <a:close/>
                <a:moveTo>
                  <a:pt x="2615" y="1510"/>
                </a:moveTo>
                <a:cubicBezTo>
                  <a:pt x="2615" y="1550"/>
                  <a:pt x="2580" y="1579"/>
                  <a:pt x="2541" y="1573"/>
                </a:cubicBezTo>
                <a:cubicBezTo>
                  <a:pt x="2162" y="1510"/>
                  <a:pt x="1805" y="1529"/>
                  <a:pt x="1532" y="1700"/>
                </a:cubicBezTo>
                <a:cubicBezTo>
                  <a:pt x="1509" y="1714"/>
                  <a:pt x="1480" y="1698"/>
                  <a:pt x="1480" y="1671"/>
                </a:cubicBezTo>
                <a:cubicBezTo>
                  <a:pt x="1480" y="413"/>
                  <a:pt x="1480" y="413"/>
                  <a:pt x="1480" y="413"/>
                </a:cubicBezTo>
                <a:cubicBezTo>
                  <a:pt x="1480" y="371"/>
                  <a:pt x="1499" y="334"/>
                  <a:pt x="1533" y="308"/>
                </a:cubicBezTo>
                <a:cubicBezTo>
                  <a:pt x="1798" y="108"/>
                  <a:pt x="2163" y="81"/>
                  <a:pt x="2558" y="148"/>
                </a:cubicBezTo>
                <a:cubicBezTo>
                  <a:pt x="2592" y="154"/>
                  <a:pt x="2615" y="182"/>
                  <a:pt x="2615" y="216"/>
                </a:cubicBezTo>
                <a:cubicBezTo>
                  <a:pt x="2615" y="1510"/>
                  <a:pt x="2615" y="1510"/>
                  <a:pt x="2615" y="1510"/>
                </a:cubicBezTo>
                <a:close/>
                <a:moveTo>
                  <a:pt x="2615" y="1510"/>
                </a:moveTo>
                <a:cubicBezTo>
                  <a:pt x="2615" y="1510"/>
                  <a:pt x="2615" y="1510"/>
                  <a:pt x="2615" y="1510"/>
                </a:cubicBezTo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51" name="Freeform 10">
            <a:extLst>
              <a:ext uri="{FF2B5EF4-FFF2-40B4-BE49-F238E27FC236}">
                <a16:creationId xmlns:a16="http://schemas.microsoft.com/office/drawing/2014/main" id="{0A2E2508-54BD-48FA-866F-299836B7D3E7}"/>
              </a:ext>
            </a:extLst>
          </p:cNvPr>
          <p:cNvSpPr>
            <a:spLocks noEditPoints="1"/>
          </p:cNvSpPr>
          <p:nvPr/>
        </p:nvSpPr>
        <p:spPr bwMode="auto">
          <a:xfrm>
            <a:off x="6472444" y="3219713"/>
            <a:ext cx="637967" cy="624499"/>
          </a:xfrm>
          <a:custGeom>
            <a:avLst/>
            <a:gdLst>
              <a:gd name="T0" fmla="*/ 794 w 3251"/>
              <a:gd name="T1" fmla="*/ 2673 h 3184"/>
              <a:gd name="T2" fmla="*/ 794 w 3251"/>
              <a:gd name="T3" fmla="*/ 1532 h 3184"/>
              <a:gd name="T4" fmla="*/ 919 w 3251"/>
              <a:gd name="T5" fmla="*/ 1532 h 3184"/>
              <a:gd name="T6" fmla="*/ 919 w 3251"/>
              <a:gd name="T7" fmla="*/ 1391 h 3184"/>
              <a:gd name="T8" fmla="*/ 280 w 3251"/>
              <a:gd name="T9" fmla="*/ 1391 h 3184"/>
              <a:gd name="T10" fmla="*/ 280 w 3251"/>
              <a:gd name="T11" fmla="*/ 1520 h 3184"/>
              <a:gd name="T12" fmla="*/ 405 w 3251"/>
              <a:gd name="T13" fmla="*/ 1520 h 3184"/>
              <a:gd name="T14" fmla="*/ 405 w 3251"/>
              <a:gd name="T15" fmla="*/ 2673 h 3184"/>
              <a:gd name="T16" fmla="*/ 794 w 3251"/>
              <a:gd name="T17" fmla="*/ 2673 h 3184"/>
              <a:gd name="T18" fmla="*/ 80 w 3251"/>
              <a:gd name="T19" fmla="*/ 1266 h 3184"/>
              <a:gd name="T20" fmla="*/ 3176 w 3251"/>
              <a:gd name="T21" fmla="*/ 1266 h 3184"/>
              <a:gd name="T22" fmla="*/ 3177 w 3251"/>
              <a:gd name="T23" fmla="*/ 1117 h 3184"/>
              <a:gd name="T24" fmla="*/ 1625 w 3251"/>
              <a:gd name="T25" fmla="*/ 0 h 3184"/>
              <a:gd name="T26" fmla="*/ 80 w 3251"/>
              <a:gd name="T27" fmla="*/ 1117 h 3184"/>
              <a:gd name="T28" fmla="*/ 80 w 3251"/>
              <a:gd name="T29" fmla="*/ 1266 h 3184"/>
              <a:gd name="T30" fmla="*/ 1625 w 3251"/>
              <a:gd name="T31" fmla="*/ 528 h 3184"/>
              <a:gd name="T32" fmla="*/ 1849 w 3251"/>
              <a:gd name="T33" fmla="*/ 752 h 3184"/>
              <a:gd name="T34" fmla="*/ 1625 w 3251"/>
              <a:gd name="T35" fmla="*/ 976 h 3184"/>
              <a:gd name="T36" fmla="*/ 1401 w 3251"/>
              <a:gd name="T37" fmla="*/ 752 h 3184"/>
              <a:gd name="T38" fmla="*/ 1625 w 3251"/>
              <a:gd name="T39" fmla="*/ 528 h 3184"/>
              <a:gd name="T40" fmla="*/ 157 w 3251"/>
              <a:gd name="T41" fmla="*/ 2928 h 3184"/>
              <a:gd name="T42" fmla="*/ 3099 w 3251"/>
              <a:gd name="T43" fmla="*/ 2928 h 3184"/>
              <a:gd name="T44" fmla="*/ 3099 w 3251"/>
              <a:gd name="T45" fmla="*/ 2803 h 3184"/>
              <a:gd name="T46" fmla="*/ 157 w 3251"/>
              <a:gd name="T47" fmla="*/ 2803 h 3184"/>
              <a:gd name="T48" fmla="*/ 157 w 3251"/>
              <a:gd name="T49" fmla="*/ 2928 h 3184"/>
              <a:gd name="T50" fmla="*/ 29 w 3251"/>
              <a:gd name="T51" fmla="*/ 3184 h 3184"/>
              <a:gd name="T52" fmla="*/ 3227 w 3251"/>
              <a:gd name="T53" fmla="*/ 3184 h 3184"/>
              <a:gd name="T54" fmla="*/ 3227 w 3251"/>
              <a:gd name="T55" fmla="*/ 3067 h 3184"/>
              <a:gd name="T56" fmla="*/ 29 w 3251"/>
              <a:gd name="T57" fmla="*/ 3067 h 3184"/>
              <a:gd name="T58" fmla="*/ 29 w 3251"/>
              <a:gd name="T59" fmla="*/ 3184 h 3184"/>
              <a:gd name="T60" fmla="*/ 1822 w 3251"/>
              <a:gd name="T61" fmla="*/ 2673 h 3184"/>
              <a:gd name="T62" fmla="*/ 1822 w 3251"/>
              <a:gd name="T63" fmla="*/ 1524 h 3184"/>
              <a:gd name="T64" fmla="*/ 1948 w 3251"/>
              <a:gd name="T65" fmla="*/ 1524 h 3184"/>
              <a:gd name="T66" fmla="*/ 1948 w 3251"/>
              <a:gd name="T67" fmla="*/ 1399 h 3184"/>
              <a:gd name="T68" fmla="*/ 1308 w 3251"/>
              <a:gd name="T69" fmla="*/ 1399 h 3184"/>
              <a:gd name="T70" fmla="*/ 1308 w 3251"/>
              <a:gd name="T71" fmla="*/ 1520 h 3184"/>
              <a:gd name="T72" fmla="*/ 1433 w 3251"/>
              <a:gd name="T73" fmla="*/ 1520 h 3184"/>
              <a:gd name="T74" fmla="*/ 1433 w 3251"/>
              <a:gd name="T75" fmla="*/ 2673 h 3184"/>
              <a:gd name="T76" fmla="*/ 1822 w 3251"/>
              <a:gd name="T77" fmla="*/ 2673 h 3184"/>
              <a:gd name="T78" fmla="*/ 2843 w 3251"/>
              <a:gd name="T79" fmla="*/ 2673 h 3184"/>
              <a:gd name="T80" fmla="*/ 2843 w 3251"/>
              <a:gd name="T81" fmla="*/ 1524 h 3184"/>
              <a:gd name="T82" fmla="*/ 2968 w 3251"/>
              <a:gd name="T83" fmla="*/ 1524 h 3184"/>
              <a:gd name="T84" fmla="*/ 2968 w 3251"/>
              <a:gd name="T85" fmla="*/ 1399 h 3184"/>
              <a:gd name="T86" fmla="*/ 2329 w 3251"/>
              <a:gd name="T87" fmla="*/ 1399 h 3184"/>
              <a:gd name="T88" fmla="*/ 2329 w 3251"/>
              <a:gd name="T89" fmla="*/ 1520 h 3184"/>
              <a:gd name="T90" fmla="*/ 2454 w 3251"/>
              <a:gd name="T91" fmla="*/ 1520 h 3184"/>
              <a:gd name="T92" fmla="*/ 2454 w 3251"/>
              <a:gd name="T93" fmla="*/ 2673 h 3184"/>
              <a:gd name="T94" fmla="*/ 2843 w 3251"/>
              <a:gd name="T95" fmla="*/ 2673 h 3184"/>
              <a:gd name="T96" fmla="*/ 2843 w 3251"/>
              <a:gd name="T97" fmla="*/ 2673 h 3184"/>
              <a:gd name="T98" fmla="*/ 2843 w 3251"/>
              <a:gd name="T99" fmla="*/ 2673 h 31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</a:cxnLst>
            <a:rect l="0" t="0" r="r" b="b"/>
            <a:pathLst>
              <a:path w="3251" h="3184">
                <a:moveTo>
                  <a:pt x="794" y="2673"/>
                </a:moveTo>
                <a:cubicBezTo>
                  <a:pt x="794" y="1532"/>
                  <a:pt x="794" y="1532"/>
                  <a:pt x="794" y="1532"/>
                </a:cubicBezTo>
                <a:cubicBezTo>
                  <a:pt x="919" y="1532"/>
                  <a:pt x="919" y="1532"/>
                  <a:pt x="919" y="1532"/>
                </a:cubicBezTo>
                <a:cubicBezTo>
                  <a:pt x="919" y="1391"/>
                  <a:pt x="919" y="1391"/>
                  <a:pt x="919" y="1391"/>
                </a:cubicBezTo>
                <a:cubicBezTo>
                  <a:pt x="280" y="1391"/>
                  <a:pt x="280" y="1391"/>
                  <a:pt x="280" y="1391"/>
                </a:cubicBezTo>
                <a:cubicBezTo>
                  <a:pt x="280" y="1520"/>
                  <a:pt x="280" y="1520"/>
                  <a:pt x="280" y="1520"/>
                </a:cubicBezTo>
                <a:cubicBezTo>
                  <a:pt x="405" y="1520"/>
                  <a:pt x="405" y="1520"/>
                  <a:pt x="405" y="1520"/>
                </a:cubicBezTo>
                <a:cubicBezTo>
                  <a:pt x="405" y="2673"/>
                  <a:pt x="405" y="2673"/>
                  <a:pt x="405" y="2673"/>
                </a:cubicBezTo>
                <a:cubicBezTo>
                  <a:pt x="794" y="2673"/>
                  <a:pt x="794" y="2673"/>
                  <a:pt x="794" y="2673"/>
                </a:cubicBezTo>
                <a:close/>
                <a:moveTo>
                  <a:pt x="80" y="1266"/>
                </a:moveTo>
                <a:cubicBezTo>
                  <a:pt x="3176" y="1266"/>
                  <a:pt x="3176" y="1266"/>
                  <a:pt x="3176" y="1266"/>
                </a:cubicBezTo>
                <a:cubicBezTo>
                  <a:pt x="3251" y="1233"/>
                  <a:pt x="3247" y="1163"/>
                  <a:pt x="3177" y="1117"/>
                </a:cubicBezTo>
                <a:cubicBezTo>
                  <a:pt x="3107" y="1070"/>
                  <a:pt x="1625" y="0"/>
                  <a:pt x="1625" y="0"/>
                </a:cubicBezTo>
                <a:cubicBezTo>
                  <a:pt x="1625" y="0"/>
                  <a:pt x="154" y="1070"/>
                  <a:pt x="80" y="1117"/>
                </a:cubicBezTo>
                <a:cubicBezTo>
                  <a:pt x="5" y="1163"/>
                  <a:pt x="0" y="1233"/>
                  <a:pt x="80" y="1266"/>
                </a:cubicBezTo>
                <a:close/>
                <a:moveTo>
                  <a:pt x="1625" y="528"/>
                </a:moveTo>
                <a:cubicBezTo>
                  <a:pt x="1749" y="528"/>
                  <a:pt x="1849" y="629"/>
                  <a:pt x="1849" y="752"/>
                </a:cubicBezTo>
                <a:cubicBezTo>
                  <a:pt x="1849" y="876"/>
                  <a:pt x="1749" y="976"/>
                  <a:pt x="1625" y="976"/>
                </a:cubicBezTo>
                <a:cubicBezTo>
                  <a:pt x="1502" y="976"/>
                  <a:pt x="1401" y="876"/>
                  <a:pt x="1401" y="752"/>
                </a:cubicBezTo>
                <a:cubicBezTo>
                  <a:pt x="1401" y="629"/>
                  <a:pt x="1502" y="528"/>
                  <a:pt x="1625" y="528"/>
                </a:cubicBezTo>
                <a:close/>
                <a:moveTo>
                  <a:pt x="157" y="2928"/>
                </a:moveTo>
                <a:cubicBezTo>
                  <a:pt x="3099" y="2928"/>
                  <a:pt x="3099" y="2928"/>
                  <a:pt x="3099" y="2928"/>
                </a:cubicBezTo>
                <a:cubicBezTo>
                  <a:pt x="3099" y="2803"/>
                  <a:pt x="3099" y="2803"/>
                  <a:pt x="3099" y="2803"/>
                </a:cubicBezTo>
                <a:cubicBezTo>
                  <a:pt x="157" y="2803"/>
                  <a:pt x="157" y="2803"/>
                  <a:pt x="157" y="2803"/>
                </a:cubicBezTo>
                <a:cubicBezTo>
                  <a:pt x="157" y="2928"/>
                  <a:pt x="157" y="2928"/>
                  <a:pt x="157" y="2928"/>
                </a:cubicBezTo>
                <a:close/>
                <a:moveTo>
                  <a:pt x="29" y="3184"/>
                </a:moveTo>
                <a:cubicBezTo>
                  <a:pt x="3227" y="3184"/>
                  <a:pt x="3227" y="3184"/>
                  <a:pt x="3227" y="3184"/>
                </a:cubicBezTo>
                <a:cubicBezTo>
                  <a:pt x="3227" y="3067"/>
                  <a:pt x="3227" y="3067"/>
                  <a:pt x="3227" y="3067"/>
                </a:cubicBezTo>
                <a:cubicBezTo>
                  <a:pt x="29" y="3067"/>
                  <a:pt x="29" y="3067"/>
                  <a:pt x="29" y="3067"/>
                </a:cubicBezTo>
                <a:cubicBezTo>
                  <a:pt x="29" y="3184"/>
                  <a:pt x="29" y="3184"/>
                  <a:pt x="29" y="3184"/>
                </a:cubicBezTo>
                <a:close/>
                <a:moveTo>
                  <a:pt x="1822" y="2673"/>
                </a:moveTo>
                <a:cubicBezTo>
                  <a:pt x="1822" y="1524"/>
                  <a:pt x="1822" y="1524"/>
                  <a:pt x="1822" y="1524"/>
                </a:cubicBezTo>
                <a:cubicBezTo>
                  <a:pt x="1948" y="1524"/>
                  <a:pt x="1948" y="1524"/>
                  <a:pt x="1948" y="1524"/>
                </a:cubicBezTo>
                <a:cubicBezTo>
                  <a:pt x="1948" y="1399"/>
                  <a:pt x="1948" y="1399"/>
                  <a:pt x="1948" y="1399"/>
                </a:cubicBezTo>
                <a:cubicBezTo>
                  <a:pt x="1308" y="1399"/>
                  <a:pt x="1308" y="1399"/>
                  <a:pt x="1308" y="1399"/>
                </a:cubicBezTo>
                <a:cubicBezTo>
                  <a:pt x="1308" y="1520"/>
                  <a:pt x="1308" y="1520"/>
                  <a:pt x="1308" y="1520"/>
                </a:cubicBezTo>
                <a:cubicBezTo>
                  <a:pt x="1433" y="1520"/>
                  <a:pt x="1433" y="1520"/>
                  <a:pt x="1433" y="1520"/>
                </a:cubicBezTo>
                <a:cubicBezTo>
                  <a:pt x="1433" y="2673"/>
                  <a:pt x="1433" y="2673"/>
                  <a:pt x="1433" y="2673"/>
                </a:cubicBezTo>
                <a:cubicBezTo>
                  <a:pt x="1822" y="2673"/>
                  <a:pt x="1822" y="2673"/>
                  <a:pt x="1822" y="2673"/>
                </a:cubicBezTo>
                <a:close/>
                <a:moveTo>
                  <a:pt x="2843" y="2673"/>
                </a:moveTo>
                <a:cubicBezTo>
                  <a:pt x="2843" y="1524"/>
                  <a:pt x="2843" y="1524"/>
                  <a:pt x="2843" y="1524"/>
                </a:cubicBezTo>
                <a:cubicBezTo>
                  <a:pt x="2968" y="1524"/>
                  <a:pt x="2968" y="1524"/>
                  <a:pt x="2968" y="1524"/>
                </a:cubicBezTo>
                <a:cubicBezTo>
                  <a:pt x="2968" y="1399"/>
                  <a:pt x="2968" y="1399"/>
                  <a:pt x="2968" y="1399"/>
                </a:cubicBezTo>
                <a:cubicBezTo>
                  <a:pt x="2329" y="1399"/>
                  <a:pt x="2329" y="1399"/>
                  <a:pt x="2329" y="1399"/>
                </a:cubicBezTo>
                <a:cubicBezTo>
                  <a:pt x="2329" y="1520"/>
                  <a:pt x="2329" y="1520"/>
                  <a:pt x="2329" y="1520"/>
                </a:cubicBezTo>
                <a:cubicBezTo>
                  <a:pt x="2454" y="1520"/>
                  <a:pt x="2454" y="1520"/>
                  <a:pt x="2454" y="1520"/>
                </a:cubicBezTo>
                <a:cubicBezTo>
                  <a:pt x="2454" y="2673"/>
                  <a:pt x="2454" y="2673"/>
                  <a:pt x="2454" y="2673"/>
                </a:cubicBezTo>
                <a:cubicBezTo>
                  <a:pt x="2843" y="2673"/>
                  <a:pt x="2843" y="2673"/>
                  <a:pt x="2843" y="2673"/>
                </a:cubicBezTo>
                <a:close/>
                <a:moveTo>
                  <a:pt x="2843" y="2673"/>
                </a:moveTo>
                <a:cubicBezTo>
                  <a:pt x="2843" y="2673"/>
                  <a:pt x="2843" y="2673"/>
                  <a:pt x="2843" y="2673"/>
                </a:cubicBezTo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vert="horz" wrap="square" lIns="91440" tIns="45720" rIns="91440" bIns="45720" numCol="1" anchor="t" anchorCtr="0" compatLnSpc="1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zh-CN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DBC9B8"/>
              </a:solidFill>
              <a:effectLst/>
              <a:uLnTx/>
              <a:uFillTx/>
              <a:latin typeface="等线" panose="02010600030101010101" charset="-122"/>
              <a:ea typeface="等线" panose="02010600030101010101" charset="-122"/>
              <a:cs typeface="+mn-cs"/>
            </a:endParaRPr>
          </a:p>
        </p:txBody>
      </p:sp>
      <p:sp>
        <p:nvSpPr>
          <p:cNvPr id="46" name="Google Shape;10924;p74">
            <a:extLst>
              <a:ext uri="{FF2B5EF4-FFF2-40B4-BE49-F238E27FC236}">
                <a16:creationId xmlns:a16="http://schemas.microsoft.com/office/drawing/2014/main" id="{EA1EC94B-9B73-4F9B-8877-A4A5EE060AE6}"/>
              </a:ext>
            </a:extLst>
          </p:cNvPr>
          <p:cNvSpPr/>
          <p:nvPr/>
        </p:nvSpPr>
        <p:spPr>
          <a:xfrm>
            <a:off x="4939182" y="3311118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11784" h="11713" extrusionOk="0">
                <a:moveTo>
                  <a:pt x="5136" y="4128"/>
                </a:moveTo>
                <a:cubicBezTo>
                  <a:pt x="5671" y="4128"/>
                  <a:pt x="6112" y="4569"/>
                  <a:pt x="6144" y="5136"/>
                </a:cubicBezTo>
                <a:lnTo>
                  <a:pt x="5230" y="4853"/>
                </a:lnTo>
                <a:cubicBezTo>
                  <a:pt x="5198" y="4839"/>
                  <a:pt x="5165" y="4832"/>
                  <a:pt x="5131" y="4832"/>
                </a:cubicBezTo>
                <a:cubicBezTo>
                  <a:pt x="4934" y="4832"/>
                  <a:pt x="4735" y="5052"/>
                  <a:pt x="4789" y="5294"/>
                </a:cubicBezTo>
                <a:lnTo>
                  <a:pt x="5073" y="6239"/>
                </a:lnTo>
                <a:cubicBezTo>
                  <a:pt x="4537" y="6176"/>
                  <a:pt x="4096" y="5703"/>
                  <a:pt x="4096" y="5168"/>
                </a:cubicBezTo>
                <a:cubicBezTo>
                  <a:pt x="4096" y="4601"/>
                  <a:pt x="4569" y="4128"/>
                  <a:pt x="5136" y="4128"/>
                </a:cubicBezTo>
                <a:close/>
                <a:moveTo>
                  <a:pt x="5199" y="2364"/>
                </a:moveTo>
                <a:cubicBezTo>
                  <a:pt x="6680" y="2364"/>
                  <a:pt x="7940" y="3592"/>
                  <a:pt x="7940" y="5136"/>
                </a:cubicBezTo>
                <a:cubicBezTo>
                  <a:pt x="7940" y="5294"/>
                  <a:pt x="7940" y="5388"/>
                  <a:pt x="7908" y="5546"/>
                </a:cubicBezTo>
                <a:lnTo>
                  <a:pt x="6932" y="5294"/>
                </a:lnTo>
                <a:lnTo>
                  <a:pt x="6932" y="5136"/>
                </a:lnTo>
                <a:cubicBezTo>
                  <a:pt x="6806" y="4223"/>
                  <a:pt x="6049" y="3466"/>
                  <a:pt x="5104" y="3466"/>
                </a:cubicBezTo>
                <a:cubicBezTo>
                  <a:pt x="4159" y="3466"/>
                  <a:pt x="3435" y="4223"/>
                  <a:pt x="3435" y="5168"/>
                </a:cubicBezTo>
                <a:cubicBezTo>
                  <a:pt x="3435" y="5609"/>
                  <a:pt x="3624" y="6081"/>
                  <a:pt x="3939" y="6396"/>
                </a:cubicBezTo>
                <a:cubicBezTo>
                  <a:pt x="4254" y="6743"/>
                  <a:pt x="4695" y="6900"/>
                  <a:pt x="5167" y="6900"/>
                </a:cubicBezTo>
                <a:lnTo>
                  <a:pt x="5325" y="6900"/>
                </a:lnTo>
                <a:lnTo>
                  <a:pt x="5577" y="7877"/>
                </a:lnTo>
                <a:cubicBezTo>
                  <a:pt x="5482" y="7909"/>
                  <a:pt x="5325" y="7909"/>
                  <a:pt x="5199" y="7909"/>
                </a:cubicBezTo>
                <a:cubicBezTo>
                  <a:pt x="3687" y="7909"/>
                  <a:pt x="2426" y="6648"/>
                  <a:pt x="2426" y="5136"/>
                </a:cubicBezTo>
                <a:cubicBezTo>
                  <a:pt x="2426" y="3624"/>
                  <a:pt x="3655" y="2364"/>
                  <a:pt x="5199" y="2364"/>
                </a:cubicBezTo>
                <a:close/>
                <a:moveTo>
                  <a:pt x="5167" y="726"/>
                </a:moveTo>
                <a:cubicBezTo>
                  <a:pt x="7940" y="726"/>
                  <a:pt x="10051" y="3277"/>
                  <a:pt x="9515" y="6018"/>
                </a:cubicBezTo>
                <a:lnTo>
                  <a:pt x="8507" y="5766"/>
                </a:lnTo>
                <a:cubicBezTo>
                  <a:pt x="8538" y="5546"/>
                  <a:pt x="8538" y="5357"/>
                  <a:pt x="8538" y="5136"/>
                </a:cubicBezTo>
                <a:cubicBezTo>
                  <a:pt x="8538" y="3246"/>
                  <a:pt x="7026" y="1702"/>
                  <a:pt x="5104" y="1702"/>
                </a:cubicBezTo>
                <a:cubicBezTo>
                  <a:pt x="3214" y="1702"/>
                  <a:pt x="1702" y="3246"/>
                  <a:pt x="1702" y="5136"/>
                </a:cubicBezTo>
                <a:cubicBezTo>
                  <a:pt x="1702" y="7027"/>
                  <a:pt x="3214" y="8602"/>
                  <a:pt x="5104" y="8602"/>
                </a:cubicBezTo>
                <a:cubicBezTo>
                  <a:pt x="5325" y="8602"/>
                  <a:pt x="5514" y="8602"/>
                  <a:pt x="5703" y="8539"/>
                </a:cubicBezTo>
                <a:lnTo>
                  <a:pt x="5986" y="9578"/>
                </a:lnTo>
                <a:cubicBezTo>
                  <a:pt x="5695" y="9636"/>
                  <a:pt x="5405" y="9664"/>
                  <a:pt x="5119" y="9664"/>
                </a:cubicBezTo>
                <a:cubicBezTo>
                  <a:pt x="2751" y="9664"/>
                  <a:pt x="694" y="7758"/>
                  <a:pt x="694" y="5199"/>
                </a:cubicBezTo>
                <a:cubicBezTo>
                  <a:pt x="694" y="2679"/>
                  <a:pt x="2773" y="726"/>
                  <a:pt x="5167" y="726"/>
                </a:cubicBezTo>
                <a:close/>
                <a:moveTo>
                  <a:pt x="5671" y="5672"/>
                </a:moveTo>
                <a:lnTo>
                  <a:pt x="5671" y="5672"/>
                </a:lnTo>
                <a:cubicBezTo>
                  <a:pt x="10240" y="6964"/>
                  <a:pt x="9578" y="6774"/>
                  <a:pt x="9704" y="6806"/>
                </a:cubicBezTo>
                <a:lnTo>
                  <a:pt x="8853" y="7373"/>
                </a:lnTo>
                <a:cubicBezTo>
                  <a:pt x="8664" y="7499"/>
                  <a:pt x="8664" y="7751"/>
                  <a:pt x="8822" y="7877"/>
                </a:cubicBezTo>
                <a:lnTo>
                  <a:pt x="10964" y="9956"/>
                </a:lnTo>
                <a:cubicBezTo>
                  <a:pt x="11027" y="10114"/>
                  <a:pt x="11027" y="10335"/>
                  <a:pt x="10901" y="10492"/>
                </a:cubicBezTo>
                <a:lnTo>
                  <a:pt x="10429" y="10965"/>
                </a:lnTo>
                <a:cubicBezTo>
                  <a:pt x="10366" y="11012"/>
                  <a:pt x="10279" y="11035"/>
                  <a:pt x="10192" y="11035"/>
                </a:cubicBezTo>
                <a:cubicBezTo>
                  <a:pt x="10106" y="11035"/>
                  <a:pt x="10019" y="11012"/>
                  <a:pt x="9956" y="10965"/>
                </a:cubicBezTo>
                <a:lnTo>
                  <a:pt x="7845" y="8854"/>
                </a:lnTo>
                <a:cubicBezTo>
                  <a:pt x="7777" y="8786"/>
                  <a:pt x="7691" y="8753"/>
                  <a:pt x="7606" y="8753"/>
                </a:cubicBezTo>
                <a:cubicBezTo>
                  <a:pt x="7493" y="8753"/>
                  <a:pt x="7381" y="8809"/>
                  <a:pt x="7310" y="8917"/>
                </a:cubicBezTo>
                <a:cubicBezTo>
                  <a:pt x="7247" y="8980"/>
                  <a:pt x="6806" y="9641"/>
                  <a:pt x="6774" y="9736"/>
                </a:cubicBezTo>
                <a:cubicBezTo>
                  <a:pt x="6680" y="9484"/>
                  <a:pt x="5703" y="5861"/>
                  <a:pt x="5671" y="5672"/>
                </a:cubicBezTo>
                <a:close/>
                <a:moveTo>
                  <a:pt x="5104" y="1"/>
                </a:moveTo>
                <a:cubicBezTo>
                  <a:pt x="2363" y="1"/>
                  <a:pt x="0" y="2238"/>
                  <a:pt x="0" y="5168"/>
                </a:cubicBezTo>
                <a:cubicBezTo>
                  <a:pt x="0" y="8066"/>
                  <a:pt x="2332" y="10303"/>
                  <a:pt x="5104" y="10303"/>
                </a:cubicBezTo>
                <a:cubicBezTo>
                  <a:pt x="5482" y="10303"/>
                  <a:pt x="5797" y="10272"/>
                  <a:pt x="6144" y="10208"/>
                </a:cubicBezTo>
                <a:lnTo>
                  <a:pt x="6270" y="10587"/>
                </a:lnTo>
                <a:cubicBezTo>
                  <a:pt x="6307" y="10755"/>
                  <a:pt x="6444" y="10845"/>
                  <a:pt x="6596" y="10845"/>
                </a:cubicBezTo>
                <a:cubicBezTo>
                  <a:pt x="6700" y="10845"/>
                  <a:pt x="6810" y="10802"/>
                  <a:pt x="6900" y="10713"/>
                </a:cubicBezTo>
                <a:lnTo>
                  <a:pt x="7625" y="9610"/>
                </a:lnTo>
                <a:lnTo>
                  <a:pt x="9483" y="11406"/>
                </a:lnTo>
                <a:cubicBezTo>
                  <a:pt x="9688" y="11610"/>
                  <a:pt x="9956" y="11713"/>
                  <a:pt x="10220" y="11713"/>
                </a:cubicBezTo>
                <a:cubicBezTo>
                  <a:pt x="10484" y="11713"/>
                  <a:pt x="10744" y="11610"/>
                  <a:pt x="10933" y="11406"/>
                </a:cubicBezTo>
                <a:lnTo>
                  <a:pt x="11405" y="10933"/>
                </a:lnTo>
                <a:cubicBezTo>
                  <a:pt x="11783" y="10555"/>
                  <a:pt x="11783" y="9893"/>
                  <a:pt x="11374" y="9484"/>
                </a:cubicBezTo>
                <a:lnTo>
                  <a:pt x="9515" y="7720"/>
                </a:lnTo>
                <a:lnTo>
                  <a:pt x="10618" y="6964"/>
                </a:lnTo>
                <a:cubicBezTo>
                  <a:pt x="10870" y="6806"/>
                  <a:pt x="10838" y="6428"/>
                  <a:pt x="10555" y="6333"/>
                </a:cubicBezTo>
                <a:lnTo>
                  <a:pt x="10145" y="6239"/>
                </a:lnTo>
                <a:cubicBezTo>
                  <a:pt x="10303" y="5483"/>
                  <a:pt x="10271" y="4695"/>
                  <a:pt x="10082" y="3908"/>
                </a:cubicBezTo>
                <a:cubicBezTo>
                  <a:pt x="9483" y="1576"/>
                  <a:pt x="7436" y="1"/>
                  <a:pt x="5104" y="1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11031;p74">
            <a:extLst>
              <a:ext uri="{FF2B5EF4-FFF2-40B4-BE49-F238E27FC236}">
                <a16:creationId xmlns:a16="http://schemas.microsoft.com/office/drawing/2014/main" id="{62F69E47-5480-4313-864E-8D3C5F33F18F}"/>
              </a:ext>
            </a:extLst>
          </p:cNvPr>
          <p:cNvSpPr/>
          <p:nvPr/>
        </p:nvSpPr>
        <p:spPr>
          <a:xfrm>
            <a:off x="3690176" y="3635210"/>
            <a:ext cx="96165" cy="93216"/>
          </a:xfrm>
          <a:custGeom>
            <a:avLst/>
            <a:gdLst/>
            <a:ahLst/>
            <a:cxnLst/>
            <a:rect l="l" t="t" r="r" b="b"/>
            <a:pathLst>
              <a:path w="2049" h="1986" extrusionOk="0">
                <a:moveTo>
                  <a:pt x="343" y="0"/>
                </a:moveTo>
                <a:cubicBezTo>
                  <a:pt x="253" y="0"/>
                  <a:pt x="158" y="32"/>
                  <a:pt x="95" y="95"/>
                </a:cubicBezTo>
                <a:cubicBezTo>
                  <a:pt x="1" y="189"/>
                  <a:pt x="1" y="441"/>
                  <a:pt x="95" y="536"/>
                </a:cubicBezTo>
                <a:lnTo>
                  <a:pt x="536" y="977"/>
                </a:lnTo>
                <a:lnTo>
                  <a:pt x="95" y="1418"/>
                </a:lnTo>
                <a:cubicBezTo>
                  <a:pt x="1" y="1544"/>
                  <a:pt x="1" y="1765"/>
                  <a:pt x="95" y="1891"/>
                </a:cubicBezTo>
                <a:cubicBezTo>
                  <a:pt x="158" y="1954"/>
                  <a:pt x="253" y="1985"/>
                  <a:pt x="343" y="1985"/>
                </a:cubicBezTo>
                <a:cubicBezTo>
                  <a:pt x="434" y="1985"/>
                  <a:pt x="521" y="1954"/>
                  <a:pt x="568" y="1891"/>
                </a:cubicBezTo>
                <a:lnTo>
                  <a:pt x="1009" y="1450"/>
                </a:lnTo>
                <a:lnTo>
                  <a:pt x="1450" y="1891"/>
                </a:lnTo>
                <a:cubicBezTo>
                  <a:pt x="1513" y="1954"/>
                  <a:pt x="1600" y="1985"/>
                  <a:pt x="1686" y="1985"/>
                </a:cubicBezTo>
                <a:cubicBezTo>
                  <a:pt x="1773" y="1985"/>
                  <a:pt x="1860" y="1954"/>
                  <a:pt x="1923" y="1891"/>
                </a:cubicBezTo>
                <a:cubicBezTo>
                  <a:pt x="2049" y="1765"/>
                  <a:pt x="2049" y="1544"/>
                  <a:pt x="1923" y="1418"/>
                </a:cubicBezTo>
                <a:lnTo>
                  <a:pt x="1482" y="977"/>
                </a:lnTo>
                <a:lnTo>
                  <a:pt x="1923" y="536"/>
                </a:lnTo>
                <a:cubicBezTo>
                  <a:pt x="2049" y="441"/>
                  <a:pt x="2049" y="189"/>
                  <a:pt x="1923" y="95"/>
                </a:cubicBezTo>
                <a:cubicBezTo>
                  <a:pt x="1860" y="32"/>
                  <a:pt x="1773" y="0"/>
                  <a:pt x="1686" y="0"/>
                </a:cubicBezTo>
                <a:cubicBezTo>
                  <a:pt x="1600" y="0"/>
                  <a:pt x="1513" y="32"/>
                  <a:pt x="1450" y="95"/>
                </a:cubicBezTo>
                <a:lnTo>
                  <a:pt x="1009" y="504"/>
                </a:lnTo>
                <a:lnTo>
                  <a:pt x="568" y="95"/>
                </a:lnTo>
                <a:cubicBezTo>
                  <a:pt x="521" y="32"/>
                  <a:pt x="434" y="0"/>
                  <a:pt x="343" y="0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3" name="Google Shape;11032;p74">
            <a:extLst>
              <a:ext uri="{FF2B5EF4-FFF2-40B4-BE49-F238E27FC236}">
                <a16:creationId xmlns:a16="http://schemas.microsoft.com/office/drawing/2014/main" id="{A96B22A2-A68A-4941-9D8A-5CD598D80B6A}"/>
              </a:ext>
            </a:extLst>
          </p:cNvPr>
          <p:cNvSpPr/>
          <p:nvPr/>
        </p:nvSpPr>
        <p:spPr>
          <a:xfrm>
            <a:off x="3462506" y="3441128"/>
            <a:ext cx="96118" cy="93544"/>
          </a:xfrm>
          <a:custGeom>
            <a:avLst/>
            <a:gdLst/>
            <a:ahLst/>
            <a:cxnLst/>
            <a:rect l="l" t="t" r="r" b="b"/>
            <a:pathLst>
              <a:path w="2048" h="1993" extrusionOk="0">
                <a:moveTo>
                  <a:pt x="351" y="0"/>
                </a:moveTo>
                <a:cubicBezTo>
                  <a:pt x="260" y="0"/>
                  <a:pt x="173" y="24"/>
                  <a:pt x="126" y="71"/>
                </a:cubicBezTo>
                <a:cubicBezTo>
                  <a:pt x="0" y="197"/>
                  <a:pt x="0" y="449"/>
                  <a:pt x="126" y="544"/>
                </a:cubicBezTo>
                <a:lnTo>
                  <a:pt x="536" y="985"/>
                </a:lnTo>
                <a:lnTo>
                  <a:pt x="126" y="1426"/>
                </a:lnTo>
                <a:cubicBezTo>
                  <a:pt x="0" y="1552"/>
                  <a:pt x="0" y="1772"/>
                  <a:pt x="126" y="1898"/>
                </a:cubicBezTo>
                <a:cubicBezTo>
                  <a:pt x="173" y="1961"/>
                  <a:pt x="260" y="1993"/>
                  <a:pt x="351" y="1993"/>
                </a:cubicBezTo>
                <a:cubicBezTo>
                  <a:pt x="441" y="1993"/>
                  <a:pt x="536" y="1961"/>
                  <a:pt x="599" y="1898"/>
                </a:cubicBezTo>
                <a:lnTo>
                  <a:pt x="1008" y="1457"/>
                </a:lnTo>
                <a:lnTo>
                  <a:pt x="1449" y="1898"/>
                </a:lnTo>
                <a:cubicBezTo>
                  <a:pt x="1512" y="1961"/>
                  <a:pt x="1599" y="1993"/>
                  <a:pt x="1686" y="1993"/>
                </a:cubicBezTo>
                <a:cubicBezTo>
                  <a:pt x="1772" y="1993"/>
                  <a:pt x="1859" y="1961"/>
                  <a:pt x="1922" y="1898"/>
                </a:cubicBezTo>
                <a:cubicBezTo>
                  <a:pt x="2048" y="1772"/>
                  <a:pt x="2048" y="1520"/>
                  <a:pt x="1922" y="1426"/>
                </a:cubicBezTo>
                <a:lnTo>
                  <a:pt x="1481" y="985"/>
                </a:lnTo>
                <a:lnTo>
                  <a:pt x="1922" y="544"/>
                </a:lnTo>
                <a:cubicBezTo>
                  <a:pt x="2048" y="449"/>
                  <a:pt x="2048" y="197"/>
                  <a:pt x="1922" y="71"/>
                </a:cubicBezTo>
                <a:cubicBezTo>
                  <a:pt x="1875" y="24"/>
                  <a:pt x="1788" y="0"/>
                  <a:pt x="1697" y="0"/>
                </a:cubicBezTo>
                <a:cubicBezTo>
                  <a:pt x="1607" y="0"/>
                  <a:pt x="1512" y="24"/>
                  <a:pt x="1449" y="71"/>
                </a:cubicBezTo>
                <a:lnTo>
                  <a:pt x="1008" y="512"/>
                </a:lnTo>
                <a:lnTo>
                  <a:pt x="599" y="71"/>
                </a:lnTo>
                <a:cubicBezTo>
                  <a:pt x="536" y="24"/>
                  <a:pt x="441" y="0"/>
                  <a:pt x="351" y="0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" name="Google Shape;11033;p74">
            <a:extLst>
              <a:ext uri="{FF2B5EF4-FFF2-40B4-BE49-F238E27FC236}">
                <a16:creationId xmlns:a16="http://schemas.microsoft.com/office/drawing/2014/main" id="{A848469F-1948-4C69-95C6-533B0C036519}"/>
              </a:ext>
            </a:extLst>
          </p:cNvPr>
          <p:cNvSpPr/>
          <p:nvPr/>
        </p:nvSpPr>
        <p:spPr>
          <a:xfrm>
            <a:off x="3364887" y="3309894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11690" h="11689" extrusionOk="0">
                <a:moveTo>
                  <a:pt x="10334" y="3119"/>
                </a:moveTo>
                <a:cubicBezTo>
                  <a:pt x="10712" y="3119"/>
                  <a:pt x="11028" y="3403"/>
                  <a:pt x="11028" y="3781"/>
                </a:cubicBezTo>
                <a:cubicBezTo>
                  <a:pt x="11028" y="4190"/>
                  <a:pt x="10712" y="4442"/>
                  <a:pt x="10334" y="4442"/>
                </a:cubicBezTo>
                <a:cubicBezTo>
                  <a:pt x="9956" y="4442"/>
                  <a:pt x="9673" y="4127"/>
                  <a:pt x="9673" y="3781"/>
                </a:cubicBezTo>
                <a:cubicBezTo>
                  <a:pt x="9673" y="3403"/>
                  <a:pt x="9988" y="3119"/>
                  <a:pt x="10334" y="3119"/>
                </a:cubicBezTo>
                <a:close/>
                <a:moveTo>
                  <a:pt x="4443" y="7593"/>
                </a:moveTo>
                <a:cubicBezTo>
                  <a:pt x="4853" y="7593"/>
                  <a:pt x="5105" y="7908"/>
                  <a:pt x="5105" y="8255"/>
                </a:cubicBezTo>
                <a:cubicBezTo>
                  <a:pt x="5105" y="8664"/>
                  <a:pt x="4790" y="8948"/>
                  <a:pt x="4443" y="8948"/>
                </a:cubicBezTo>
                <a:cubicBezTo>
                  <a:pt x="4065" y="8948"/>
                  <a:pt x="3781" y="8633"/>
                  <a:pt x="3781" y="8255"/>
                </a:cubicBezTo>
                <a:cubicBezTo>
                  <a:pt x="3781" y="7876"/>
                  <a:pt x="4096" y="7593"/>
                  <a:pt x="4443" y="7593"/>
                </a:cubicBezTo>
                <a:close/>
                <a:moveTo>
                  <a:pt x="5829" y="725"/>
                </a:moveTo>
                <a:cubicBezTo>
                  <a:pt x="7341" y="725"/>
                  <a:pt x="8822" y="1386"/>
                  <a:pt x="9799" y="2521"/>
                </a:cubicBezTo>
                <a:cubicBezTo>
                  <a:pt x="9326" y="2710"/>
                  <a:pt x="8980" y="3245"/>
                  <a:pt x="8980" y="3781"/>
                </a:cubicBezTo>
                <a:cubicBezTo>
                  <a:pt x="8980" y="3718"/>
                  <a:pt x="8917" y="3623"/>
                  <a:pt x="8885" y="3560"/>
                </a:cubicBezTo>
                <a:lnTo>
                  <a:pt x="8854" y="3497"/>
                </a:lnTo>
                <a:lnTo>
                  <a:pt x="8192" y="2836"/>
                </a:lnTo>
                <a:cubicBezTo>
                  <a:pt x="8129" y="2773"/>
                  <a:pt x="8035" y="2741"/>
                  <a:pt x="7944" y="2741"/>
                </a:cubicBezTo>
                <a:cubicBezTo>
                  <a:pt x="7853" y="2741"/>
                  <a:pt x="7767" y="2773"/>
                  <a:pt x="7719" y="2836"/>
                </a:cubicBezTo>
                <a:cubicBezTo>
                  <a:pt x="7593" y="2962"/>
                  <a:pt x="7593" y="3182"/>
                  <a:pt x="7719" y="3308"/>
                </a:cubicBezTo>
                <a:lnTo>
                  <a:pt x="7814" y="3434"/>
                </a:lnTo>
                <a:cubicBezTo>
                  <a:pt x="6869" y="3466"/>
                  <a:pt x="5987" y="3875"/>
                  <a:pt x="5262" y="4568"/>
                </a:cubicBezTo>
                <a:cubicBezTo>
                  <a:pt x="4600" y="5230"/>
                  <a:pt x="4254" y="6081"/>
                  <a:pt x="4159" y="6963"/>
                </a:cubicBezTo>
                <a:cubicBezTo>
                  <a:pt x="3561" y="7120"/>
                  <a:pt x="3151" y="7656"/>
                  <a:pt x="3151" y="8318"/>
                </a:cubicBezTo>
                <a:cubicBezTo>
                  <a:pt x="3151" y="9074"/>
                  <a:pt x="3781" y="9704"/>
                  <a:pt x="4506" y="9704"/>
                </a:cubicBezTo>
                <a:cubicBezTo>
                  <a:pt x="5262" y="9704"/>
                  <a:pt x="5892" y="9074"/>
                  <a:pt x="5892" y="8318"/>
                </a:cubicBezTo>
                <a:cubicBezTo>
                  <a:pt x="5892" y="7687"/>
                  <a:pt x="5451" y="7120"/>
                  <a:pt x="4884" y="6963"/>
                </a:cubicBezTo>
                <a:cubicBezTo>
                  <a:pt x="5042" y="5482"/>
                  <a:pt x="6302" y="4222"/>
                  <a:pt x="7814" y="4127"/>
                </a:cubicBezTo>
                <a:lnTo>
                  <a:pt x="7814" y="4127"/>
                </a:lnTo>
                <a:lnTo>
                  <a:pt x="7751" y="4222"/>
                </a:lnTo>
                <a:cubicBezTo>
                  <a:pt x="7625" y="4348"/>
                  <a:pt x="7625" y="4568"/>
                  <a:pt x="7751" y="4694"/>
                </a:cubicBezTo>
                <a:cubicBezTo>
                  <a:pt x="7814" y="4757"/>
                  <a:pt x="7901" y="4789"/>
                  <a:pt x="7987" y="4789"/>
                </a:cubicBezTo>
                <a:cubicBezTo>
                  <a:pt x="8074" y="4789"/>
                  <a:pt x="8161" y="4757"/>
                  <a:pt x="8224" y="4694"/>
                </a:cubicBezTo>
                <a:lnTo>
                  <a:pt x="8885" y="4033"/>
                </a:lnTo>
                <a:cubicBezTo>
                  <a:pt x="8980" y="3938"/>
                  <a:pt x="9011" y="3875"/>
                  <a:pt x="9011" y="3781"/>
                </a:cubicBezTo>
                <a:cubicBezTo>
                  <a:pt x="9011" y="4537"/>
                  <a:pt x="9641" y="5167"/>
                  <a:pt x="10397" y="5167"/>
                </a:cubicBezTo>
                <a:cubicBezTo>
                  <a:pt x="10618" y="5167"/>
                  <a:pt x="10807" y="5136"/>
                  <a:pt x="11028" y="5010"/>
                </a:cubicBezTo>
                <a:cubicBezTo>
                  <a:pt x="11059" y="5293"/>
                  <a:pt x="11091" y="5545"/>
                  <a:pt x="11091" y="5829"/>
                </a:cubicBezTo>
                <a:cubicBezTo>
                  <a:pt x="11028" y="8696"/>
                  <a:pt x="8696" y="11027"/>
                  <a:pt x="5829" y="11027"/>
                </a:cubicBezTo>
                <a:cubicBezTo>
                  <a:pt x="2994" y="11027"/>
                  <a:pt x="694" y="8696"/>
                  <a:pt x="694" y="5829"/>
                </a:cubicBezTo>
                <a:cubicBezTo>
                  <a:pt x="694" y="2993"/>
                  <a:pt x="2994" y="725"/>
                  <a:pt x="5829" y="725"/>
                </a:cubicBezTo>
                <a:close/>
                <a:moveTo>
                  <a:pt x="5829" y="0"/>
                </a:moveTo>
                <a:cubicBezTo>
                  <a:pt x="2584" y="0"/>
                  <a:pt x="1" y="2615"/>
                  <a:pt x="1" y="5829"/>
                </a:cubicBezTo>
                <a:cubicBezTo>
                  <a:pt x="1" y="7404"/>
                  <a:pt x="599" y="8853"/>
                  <a:pt x="1702" y="9956"/>
                </a:cubicBezTo>
                <a:cubicBezTo>
                  <a:pt x="2773" y="11058"/>
                  <a:pt x="4254" y="11689"/>
                  <a:pt x="5829" y="11689"/>
                </a:cubicBezTo>
                <a:cubicBezTo>
                  <a:pt x="6617" y="11689"/>
                  <a:pt x="7341" y="11531"/>
                  <a:pt x="8098" y="11216"/>
                </a:cubicBezTo>
                <a:cubicBezTo>
                  <a:pt x="8822" y="10901"/>
                  <a:pt x="9452" y="10523"/>
                  <a:pt x="9956" y="9956"/>
                </a:cubicBezTo>
                <a:cubicBezTo>
                  <a:pt x="10492" y="9420"/>
                  <a:pt x="10901" y="8790"/>
                  <a:pt x="11217" y="8128"/>
                </a:cubicBezTo>
                <a:cubicBezTo>
                  <a:pt x="11532" y="7404"/>
                  <a:pt x="11689" y="6616"/>
                  <a:pt x="11689" y="5829"/>
                </a:cubicBezTo>
                <a:cubicBezTo>
                  <a:pt x="11689" y="5356"/>
                  <a:pt x="11658" y="4884"/>
                  <a:pt x="11532" y="4442"/>
                </a:cubicBezTo>
                <a:cubicBezTo>
                  <a:pt x="11595" y="4253"/>
                  <a:pt x="11689" y="4033"/>
                  <a:pt x="11689" y="3781"/>
                </a:cubicBezTo>
                <a:cubicBezTo>
                  <a:pt x="11689" y="3119"/>
                  <a:pt x="11217" y="2552"/>
                  <a:pt x="10586" y="2458"/>
                </a:cubicBezTo>
                <a:cubicBezTo>
                  <a:pt x="9484" y="945"/>
                  <a:pt x="7719" y="0"/>
                  <a:pt x="5829" y="0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6" name="Google Shape;9803;p70">
            <a:extLst>
              <a:ext uri="{FF2B5EF4-FFF2-40B4-BE49-F238E27FC236}">
                <a16:creationId xmlns:a16="http://schemas.microsoft.com/office/drawing/2014/main" id="{15090184-6620-4AB9-8006-F11E08CA2E75}"/>
              </a:ext>
            </a:extLst>
          </p:cNvPr>
          <p:cNvSpPr/>
          <p:nvPr/>
        </p:nvSpPr>
        <p:spPr>
          <a:xfrm>
            <a:off x="1878852" y="3633014"/>
            <a:ext cx="128878" cy="93839"/>
          </a:xfrm>
          <a:custGeom>
            <a:avLst/>
            <a:gdLst/>
            <a:ahLst/>
            <a:cxnLst/>
            <a:rect l="l" t="t" r="r" b="b"/>
            <a:pathLst>
              <a:path w="2805" h="2021" extrusionOk="0">
                <a:moveTo>
                  <a:pt x="2473" y="0"/>
                </a:moveTo>
                <a:cubicBezTo>
                  <a:pt x="2377" y="0"/>
                  <a:pt x="2273" y="32"/>
                  <a:pt x="2206" y="99"/>
                </a:cubicBezTo>
                <a:lnTo>
                  <a:pt x="1072" y="1233"/>
                </a:lnTo>
                <a:lnTo>
                  <a:pt x="599" y="761"/>
                </a:lnTo>
                <a:cubicBezTo>
                  <a:pt x="536" y="713"/>
                  <a:pt x="449" y="690"/>
                  <a:pt x="363" y="690"/>
                </a:cubicBezTo>
                <a:cubicBezTo>
                  <a:pt x="276" y="690"/>
                  <a:pt x="189" y="713"/>
                  <a:pt x="126" y="761"/>
                </a:cubicBezTo>
                <a:cubicBezTo>
                  <a:pt x="0" y="887"/>
                  <a:pt x="0" y="1139"/>
                  <a:pt x="126" y="1233"/>
                </a:cubicBezTo>
                <a:lnTo>
                  <a:pt x="820" y="1958"/>
                </a:lnTo>
                <a:cubicBezTo>
                  <a:pt x="914" y="2021"/>
                  <a:pt x="977" y="2021"/>
                  <a:pt x="1072" y="2021"/>
                </a:cubicBezTo>
                <a:cubicBezTo>
                  <a:pt x="1135" y="2021"/>
                  <a:pt x="1261" y="1989"/>
                  <a:pt x="1292" y="1926"/>
                </a:cubicBezTo>
                <a:lnTo>
                  <a:pt x="2678" y="540"/>
                </a:lnTo>
                <a:cubicBezTo>
                  <a:pt x="2804" y="414"/>
                  <a:pt x="2804" y="162"/>
                  <a:pt x="2678" y="68"/>
                </a:cubicBezTo>
                <a:cubicBezTo>
                  <a:pt x="2634" y="24"/>
                  <a:pt x="2557" y="0"/>
                  <a:pt x="2473" y="0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" name="Google Shape;9804;p70">
            <a:extLst>
              <a:ext uri="{FF2B5EF4-FFF2-40B4-BE49-F238E27FC236}">
                <a16:creationId xmlns:a16="http://schemas.microsoft.com/office/drawing/2014/main" id="{44DD73A2-4E7E-45AB-8B95-1D9862B400E3}"/>
              </a:ext>
            </a:extLst>
          </p:cNvPr>
          <p:cNvSpPr/>
          <p:nvPr/>
        </p:nvSpPr>
        <p:spPr>
          <a:xfrm>
            <a:off x="1878852" y="3536807"/>
            <a:ext cx="128878" cy="95000"/>
          </a:xfrm>
          <a:custGeom>
            <a:avLst/>
            <a:gdLst/>
            <a:ahLst/>
            <a:cxnLst/>
            <a:rect l="l" t="t" r="r" b="b"/>
            <a:pathLst>
              <a:path w="2805" h="2046" extrusionOk="0">
                <a:moveTo>
                  <a:pt x="2469" y="1"/>
                </a:moveTo>
                <a:cubicBezTo>
                  <a:pt x="2374" y="1"/>
                  <a:pt x="2272" y="40"/>
                  <a:pt x="2206" y="123"/>
                </a:cubicBezTo>
                <a:lnTo>
                  <a:pt x="1072" y="1257"/>
                </a:lnTo>
                <a:lnTo>
                  <a:pt x="599" y="785"/>
                </a:lnTo>
                <a:cubicBezTo>
                  <a:pt x="536" y="738"/>
                  <a:pt x="449" y="714"/>
                  <a:pt x="363" y="714"/>
                </a:cubicBezTo>
                <a:cubicBezTo>
                  <a:pt x="276" y="714"/>
                  <a:pt x="189" y="738"/>
                  <a:pt x="126" y="785"/>
                </a:cubicBezTo>
                <a:cubicBezTo>
                  <a:pt x="0" y="911"/>
                  <a:pt x="0" y="1163"/>
                  <a:pt x="126" y="1257"/>
                </a:cubicBezTo>
                <a:lnTo>
                  <a:pt x="820" y="1982"/>
                </a:lnTo>
                <a:cubicBezTo>
                  <a:pt x="914" y="2045"/>
                  <a:pt x="977" y="2045"/>
                  <a:pt x="1072" y="2045"/>
                </a:cubicBezTo>
                <a:cubicBezTo>
                  <a:pt x="1135" y="2045"/>
                  <a:pt x="1261" y="2014"/>
                  <a:pt x="1292" y="1951"/>
                </a:cubicBezTo>
                <a:lnTo>
                  <a:pt x="2678" y="564"/>
                </a:lnTo>
                <a:cubicBezTo>
                  <a:pt x="2804" y="438"/>
                  <a:pt x="2804" y="186"/>
                  <a:pt x="2678" y="92"/>
                </a:cubicBezTo>
                <a:cubicBezTo>
                  <a:pt x="2634" y="32"/>
                  <a:pt x="2554" y="1"/>
                  <a:pt x="2469" y="1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9805;p70">
            <a:extLst>
              <a:ext uri="{FF2B5EF4-FFF2-40B4-BE49-F238E27FC236}">
                <a16:creationId xmlns:a16="http://schemas.microsoft.com/office/drawing/2014/main" id="{91979A9C-5FD6-4E96-944C-D28D6D956B32}"/>
              </a:ext>
            </a:extLst>
          </p:cNvPr>
          <p:cNvSpPr/>
          <p:nvPr/>
        </p:nvSpPr>
        <p:spPr>
          <a:xfrm>
            <a:off x="1878852" y="3440275"/>
            <a:ext cx="128878" cy="94953"/>
          </a:xfrm>
          <a:custGeom>
            <a:avLst/>
            <a:gdLst/>
            <a:ahLst/>
            <a:cxnLst/>
            <a:rect l="l" t="t" r="r" b="b"/>
            <a:pathLst>
              <a:path w="2805" h="2045" extrusionOk="0">
                <a:moveTo>
                  <a:pt x="2469" y="1"/>
                </a:moveTo>
                <a:cubicBezTo>
                  <a:pt x="2374" y="1"/>
                  <a:pt x="2272" y="40"/>
                  <a:pt x="2206" y="123"/>
                </a:cubicBezTo>
                <a:lnTo>
                  <a:pt x="1072" y="1257"/>
                </a:lnTo>
                <a:lnTo>
                  <a:pt x="599" y="785"/>
                </a:lnTo>
                <a:cubicBezTo>
                  <a:pt x="536" y="722"/>
                  <a:pt x="449" y="690"/>
                  <a:pt x="363" y="690"/>
                </a:cubicBezTo>
                <a:cubicBezTo>
                  <a:pt x="276" y="690"/>
                  <a:pt x="189" y="722"/>
                  <a:pt x="126" y="785"/>
                </a:cubicBezTo>
                <a:cubicBezTo>
                  <a:pt x="0" y="911"/>
                  <a:pt x="0" y="1131"/>
                  <a:pt x="126" y="1257"/>
                </a:cubicBezTo>
                <a:lnTo>
                  <a:pt x="820" y="1982"/>
                </a:lnTo>
                <a:cubicBezTo>
                  <a:pt x="914" y="2045"/>
                  <a:pt x="977" y="2045"/>
                  <a:pt x="1072" y="2045"/>
                </a:cubicBezTo>
                <a:cubicBezTo>
                  <a:pt x="1135" y="2045"/>
                  <a:pt x="1261" y="2013"/>
                  <a:pt x="1292" y="1919"/>
                </a:cubicBezTo>
                <a:lnTo>
                  <a:pt x="2678" y="532"/>
                </a:lnTo>
                <a:cubicBezTo>
                  <a:pt x="2804" y="438"/>
                  <a:pt x="2804" y="186"/>
                  <a:pt x="2678" y="91"/>
                </a:cubicBezTo>
                <a:cubicBezTo>
                  <a:pt x="2634" y="32"/>
                  <a:pt x="2554" y="1"/>
                  <a:pt x="2469" y="1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9" name="Google Shape;9806;p70">
            <a:extLst>
              <a:ext uri="{FF2B5EF4-FFF2-40B4-BE49-F238E27FC236}">
                <a16:creationId xmlns:a16="http://schemas.microsoft.com/office/drawing/2014/main" id="{DA24CA53-0041-4B50-B53F-639BE976B4BF}"/>
              </a:ext>
            </a:extLst>
          </p:cNvPr>
          <p:cNvSpPr/>
          <p:nvPr/>
        </p:nvSpPr>
        <p:spPr>
          <a:xfrm>
            <a:off x="1783330" y="3309894"/>
            <a:ext cx="548640" cy="548640"/>
          </a:xfrm>
          <a:custGeom>
            <a:avLst/>
            <a:gdLst/>
            <a:ahLst/>
            <a:cxnLst/>
            <a:rect l="l" t="t" r="r" b="b"/>
            <a:pathLst>
              <a:path w="11941" h="11816" extrusionOk="0">
                <a:moveTo>
                  <a:pt x="6963" y="1198"/>
                </a:moveTo>
                <a:lnTo>
                  <a:pt x="7876" y="2143"/>
                </a:lnTo>
                <a:lnTo>
                  <a:pt x="6963" y="2143"/>
                </a:lnTo>
                <a:lnTo>
                  <a:pt x="6963" y="1198"/>
                </a:lnTo>
                <a:close/>
                <a:moveTo>
                  <a:pt x="10286" y="3498"/>
                </a:moveTo>
                <a:cubicBezTo>
                  <a:pt x="10373" y="3498"/>
                  <a:pt x="10460" y="3530"/>
                  <a:pt x="10523" y="3593"/>
                </a:cubicBezTo>
                <a:lnTo>
                  <a:pt x="10995" y="4065"/>
                </a:lnTo>
                <a:cubicBezTo>
                  <a:pt x="11184" y="4223"/>
                  <a:pt x="11184" y="4475"/>
                  <a:pt x="11027" y="4569"/>
                </a:cubicBezTo>
                <a:lnTo>
                  <a:pt x="10806" y="4821"/>
                </a:lnTo>
                <a:lnTo>
                  <a:pt x="9798" y="3845"/>
                </a:lnTo>
                <a:lnTo>
                  <a:pt x="10050" y="3593"/>
                </a:lnTo>
                <a:cubicBezTo>
                  <a:pt x="10113" y="3530"/>
                  <a:pt x="10200" y="3498"/>
                  <a:pt x="10286" y="3498"/>
                </a:cubicBezTo>
                <a:close/>
                <a:moveTo>
                  <a:pt x="9294" y="4349"/>
                </a:moveTo>
                <a:lnTo>
                  <a:pt x="10271" y="5325"/>
                </a:lnTo>
                <a:lnTo>
                  <a:pt x="7845" y="7783"/>
                </a:lnTo>
                <a:lnTo>
                  <a:pt x="6868" y="6774"/>
                </a:lnTo>
                <a:lnTo>
                  <a:pt x="9294" y="4349"/>
                </a:lnTo>
                <a:close/>
                <a:moveTo>
                  <a:pt x="6585" y="7499"/>
                </a:moveTo>
                <a:lnTo>
                  <a:pt x="7183" y="8098"/>
                </a:lnTo>
                <a:lnTo>
                  <a:pt x="6427" y="8255"/>
                </a:lnTo>
                <a:lnTo>
                  <a:pt x="6585" y="7499"/>
                </a:lnTo>
                <a:close/>
                <a:moveTo>
                  <a:pt x="6994" y="10398"/>
                </a:moveTo>
                <a:lnTo>
                  <a:pt x="6994" y="10776"/>
                </a:lnTo>
                <a:cubicBezTo>
                  <a:pt x="6994" y="10870"/>
                  <a:pt x="7057" y="10996"/>
                  <a:pt x="7089" y="11122"/>
                </a:cubicBezTo>
                <a:lnTo>
                  <a:pt x="1071" y="11122"/>
                </a:lnTo>
                <a:cubicBezTo>
                  <a:pt x="882" y="11122"/>
                  <a:pt x="693" y="10965"/>
                  <a:pt x="693" y="10776"/>
                </a:cubicBezTo>
                <a:lnTo>
                  <a:pt x="693" y="10398"/>
                </a:lnTo>
                <a:close/>
                <a:moveTo>
                  <a:pt x="6270" y="663"/>
                </a:moveTo>
                <a:lnTo>
                  <a:pt x="6270" y="2458"/>
                </a:lnTo>
                <a:cubicBezTo>
                  <a:pt x="6270" y="2647"/>
                  <a:pt x="6427" y="2805"/>
                  <a:pt x="6616" y="2805"/>
                </a:cubicBezTo>
                <a:lnTo>
                  <a:pt x="8349" y="2805"/>
                </a:lnTo>
                <a:lnTo>
                  <a:pt x="8349" y="4286"/>
                </a:lnTo>
                <a:lnTo>
                  <a:pt x="6112" y="6554"/>
                </a:lnTo>
                <a:cubicBezTo>
                  <a:pt x="6081" y="6585"/>
                  <a:pt x="6018" y="6680"/>
                  <a:pt x="6018" y="6711"/>
                </a:cubicBezTo>
                <a:lnTo>
                  <a:pt x="5608" y="8633"/>
                </a:lnTo>
                <a:cubicBezTo>
                  <a:pt x="5545" y="8759"/>
                  <a:pt x="5608" y="8885"/>
                  <a:pt x="5671" y="8948"/>
                </a:cubicBezTo>
                <a:cubicBezTo>
                  <a:pt x="5742" y="9019"/>
                  <a:pt x="5813" y="9055"/>
                  <a:pt x="5897" y="9055"/>
                </a:cubicBezTo>
                <a:cubicBezTo>
                  <a:pt x="5925" y="9055"/>
                  <a:pt x="5955" y="9051"/>
                  <a:pt x="5986" y="9043"/>
                </a:cubicBezTo>
                <a:lnTo>
                  <a:pt x="7908" y="8602"/>
                </a:lnTo>
                <a:cubicBezTo>
                  <a:pt x="8002" y="8602"/>
                  <a:pt x="8034" y="8570"/>
                  <a:pt x="8065" y="8507"/>
                </a:cubicBezTo>
                <a:lnTo>
                  <a:pt x="8349" y="8255"/>
                </a:lnTo>
                <a:lnTo>
                  <a:pt x="8349" y="10807"/>
                </a:lnTo>
                <a:lnTo>
                  <a:pt x="8380" y="10807"/>
                </a:lnTo>
                <a:cubicBezTo>
                  <a:pt x="8380" y="10996"/>
                  <a:pt x="8223" y="11154"/>
                  <a:pt x="8034" y="11154"/>
                </a:cubicBezTo>
                <a:cubicBezTo>
                  <a:pt x="7845" y="11154"/>
                  <a:pt x="7687" y="10996"/>
                  <a:pt x="7687" y="10807"/>
                </a:cubicBezTo>
                <a:lnTo>
                  <a:pt x="7687" y="10083"/>
                </a:lnTo>
                <a:cubicBezTo>
                  <a:pt x="7687" y="9893"/>
                  <a:pt x="7530" y="9736"/>
                  <a:pt x="7309" y="9736"/>
                </a:cubicBezTo>
                <a:lnTo>
                  <a:pt x="1386" y="9736"/>
                </a:lnTo>
                <a:lnTo>
                  <a:pt x="1386" y="663"/>
                </a:lnTo>
                <a:close/>
                <a:moveTo>
                  <a:pt x="1071" y="1"/>
                </a:moveTo>
                <a:cubicBezTo>
                  <a:pt x="882" y="1"/>
                  <a:pt x="693" y="158"/>
                  <a:pt x="693" y="379"/>
                </a:cubicBezTo>
                <a:lnTo>
                  <a:pt x="693" y="9736"/>
                </a:lnTo>
                <a:lnTo>
                  <a:pt x="347" y="9736"/>
                </a:lnTo>
                <a:cubicBezTo>
                  <a:pt x="158" y="9736"/>
                  <a:pt x="0" y="9893"/>
                  <a:pt x="0" y="10083"/>
                </a:cubicBezTo>
                <a:lnTo>
                  <a:pt x="0" y="10807"/>
                </a:lnTo>
                <a:cubicBezTo>
                  <a:pt x="0" y="11406"/>
                  <a:pt x="473" y="11815"/>
                  <a:pt x="1008" y="11815"/>
                </a:cubicBezTo>
                <a:lnTo>
                  <a:pt x="8002" y="11815"/>
                </a:lnTo>
                <a:cubicBezTo>
                  <a:pt x="8569" y="11815"/>
                  <a:pt x="9011" y="11343"/>
                  <a:pt x="9011" y="10807"/>
                </a:cubicBezTo>
                <a:lnTo>
                  <a:pt x="9011" y="7562"/>
                </a:lnTo>
                <a:lnTo>
                  <a:pt x="11499" y="5105"/>
                </a:lnTo>
                <a:cubicBezTo>
                  <a:pt x="11940" y="4664"/>
                  <a:pt x="11940" y="4034"/>
                  <a:pt x="11531" y="3593"/>
                </a:cubicBezTo>
                <a:lnTo>
                  <a:pt x="11058" y="3120"/>
                </a:lnTo>
                <a:cubicBezTo>
                  <a:pt x="10869" y="2931"/>
                  <a:pt x="10609" y="2836"/>
                  <a:pt x="10346" y="2836"/>
                </a:cubicBezTo>
                <a:cubicBezTo>
                  <a:pt x="10082" y="2836"/>
                  <a:pt x="9814" y="2931"/>
                  <a:pt x="9609" y="3120"/>
                </a:cubicBezTo>
                <a:lnTo>
                  <a:pt x="9105" y="3624"/>
                </a:lnTo>
                <a:lnTo>
                  <a:pt x="9105" y="2490"/>
                </a:lnTo>
                <a:cubicBezTo>
                  <a:pt x="9105" y="2427"/>
                  <a:pt x="9074" y="2332"/>
                  <a:pt x="8979" y="2269"/>
                </a:cubicBezTo>
                <a:lnTo>
                  <a:pt x="6900" y="127"/>
                </a:lnTo>
                <a:cubicBezTo>
                  <a:pt x="6805" y="64"/>
                  <a:pt x="6742" y="1"/>
                  <a:pt x="6648" y="1"/>
                </a:cubicBezTo>
                <a:close/>
              </a:path>
            </a:pathLst>
          </a:custGeom>
          <a:solidFill>
            <a:srgbClr val="FFC000"/>
          </a:solidFill>
          <a:ln>
            <a:solidFill>
              <a:schemeClr val="bg1"/>
            </a:solidFill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3544599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27E294D8-4967-4DA6-8D69-2000BD53082E}"/>
              </a:ext>
            </a:extLst>
          </p:cNvPr>
          <p:cNvSpPr/>
          <p:nvPr/>
        </p:nvSpPr>
        <p:spPr>
          <a:xfrm>
            <a:off x="3060700" y="1524000"/>
            <a:ext cx="9613900" cy="339090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Title 14">
            <a:extLst>
              <a:ext uri="{FF2B5EF4-FFF2-40B4-BE49-F238E27FC236}">
                <a16:creationId xmlns:a16="http://schemas.microsoft.com/office/drawing/2014/main" id="{93C34D93-BCBF-47FD-B448-D01AE8754D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96000" y="1676400"/>
            <a:ext cx="5880099" cy="3111500"/>
          </a:xfrm>
        </p:spPr>
        <p:txBody>
          <a:bodyPr/>
          <a:lstStyle/>
          <a:p>
            <a:r>
              <a:rPr lang="ar-OM" dirty="0"/>
              <a:t>مقدمه</a:t>
            </a:r>
            <a:endParaRPr lang="en-GB" dirty="0"/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414EB75B-E94F-487E-8261-77A731C3C0F2}"/>
              </a:ext>
            </a:extLst>
          </p:cNvPr>
          <p:cNvGrpSpPr/>
          <p:nvPr/>
        </p:nvGrpSpPr>
        <p:grpSpPr>
          <a:xfrm>
            <a:off x="3632200" y="2156981"/>
            <a:ext cx="2219318" cy="2124938"/>
            <a:chOff x="9490082" y="3128238"/>
            <a:chExt cx="914400" cy="914400"/>
          </a:xfrm>
        </p:grpSpPr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3CD5C0D2-D0E3-42DB-8C80-84AD33B90DC7}"/>
                </a:ext>
              </a:extLst>
            </p:cNvPr>
            <p:cNvSpPr/>
            <p:nvPr/>
          </p:nvSpPr>
          <p:spPr>
            <a:xfrm>
              <a:off x="9490082" y="3128238"/>
              <a:ext cx="914400" cy="914400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id="{62BDF6D1-C388-4F68-B993-151235508B3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9672962" y="3357363"/>
              <a:ext cx="548640" cy="457200"/>
            </a:xfrm>
            <a:custGeom>
              <a:avLst/>
              <a:gdLst>
                <a:gd name="T0" fmla="*/ 2182 w 2873"/>
                <a:gd name="T1" fmla="*/ 1893 h 2679"/>
                <a:gd name="T2" fmla="*/ 1872 w 2873"/>
                <a:gd name="T3" fmla="*/ 1723 h 2679"/>
                <a:gd name="T4" fmla="*/ 2032 w 2873"/>
                <a:gd name="T5" fmla="*/ 1598 h 2679"/>
                <a:gd name="T6" fmla="*/ 2279 w 2873"/>
                <a:gd name="T7" fmla="*/ 1002 h 2679"/>
                <a:gd name="T8" fmla="*/ 2279 w 2873"/>
                <a:gd name="T9" fmla="*/ 993 h 2679"/>
                <a:gd name="T10" fmla="*/ 2356 w 2873"/>
                <a:gd name="T11" fmla="*/ 852 h 2679"/>
                <a:gd name="T12" fmla="*/ 2356 w 2873"/>
                <a:gd name="T13" fmla="*/ 556 h 2679"/>
                <a:gd name="T14" fmla="*/ 2873 w 2873"/>
                <a:gd name="T15" fmla="*/ 409 h 2679"/>
                <a:gd name="T16" fmla="*/ 1436 w 2873"/>
                <a:gd name="T17" fmla="*/ 0 h 2679"/>
                <a:gd name="T18" fmla="*/ 0 w 2873"/>
                <a:gd name="T19" fmla="*/ 409 h 2679"/>
                <a:gd name="T20" fmla="*/ 207 w 2873"/>
                <a:gd name="T21" fmla="*/ 467 h 2679"/>
                <a:gd name="T22" fmla="*/ 207 w 2873"/>
                <a:gd name="T23" fmla="*/ 468 h 2679"/>
                <a:gd name="T24" fmla="*/ 207 w 2873"/>
                <a:gd name="T25" fmla="*/ 1130 h 2679"/>
                <a:gd name="T26" fmla="*/ 308 w 2873"/>
                <a:gd name="T27" fmla="*/ 1232 h 2679"/>
                <a:gd name="T28" fmla="*/ 410 w 2873"/>
                <a:gd name="T29" fmla="*/ 1130 h 2679"/>
                <a:gd name="T30" fmla="*/ 410 w 2873"/>
                <a:gd name="T31" fmla="*/ 525 h 2679"/>
                <a:gd name="T32" fmla="*/ 517 w 2873"/>
                <a:gd name="T33" fmla="*/ 556 h 2679"/>
                <a:gd name="T34" fmla="*/ 517 w 2873"/>
                <a:gd name="T35" fmla="*/ 852 h 2679"/>
                <a:gd name="T36" fmla="*/ 594 w 2873"/>
                <a:gd name="T37" fmla="*/ 993 h 2679"/>
                <a:gd name="T38" fmla="*/ 594 w 2873"/>
                <a:gd name="T39" fmla="*/ 1002 h 2679"/>
                <a:gd name="T40" fmla="*/ 840 w 2873"/>
                <a:gd name="T41" fmla="*/ 1598 h 2679"/>
                <a:gd name="T42" fmla="*/ 999 w 2873"/>
                <a:gd name="T43" fmla="*/ 1722 h 2679"/>
                <a:gd name="T44" fmla="*/ 687 w 2873"/>
                <a:gd name="T45" fmla="*/ 1893 h 2679"/>
                <a:gd name="T46" fmla="*/ 217 w 2873"/>
                <a:gd name="T47" fmla="*/ 2530 h 2679"/>
                <a:gd name="T48" fmla="*/ 277 w 2873"/>
                <a:gd name="T49" fmla="*/ 2660 h 2679"/>
                <a:gd name="T50" fmla="*/ 407 w 2873"/>
                <a:gd name="T51" fmla="*/ 2599 h 2679"/>
                <a:gd name="T52" fmla="*/ 808 w 2873"/>
                <a:gd name="T53" fmla="*/ 2056 h 2679"/>
                <a:gd name="T54" fmla="*/ 1435 w 2873"/>
                <a:gd name="T55" fmla="*/ 1846 h 2679"/>
                <a:gd name="T56" fmla="*/ 2061 w 2873"/>
                <a:gd name="T57" fmla="*/ 2056 h 2679"/>
                <a:gd name="T58" fmla="*/ 2462 w 2873"/>
                <a:gd name="T59" fmla="*/ 2599 h 2679"/>
                <a:gd name="T60" fmla="*/ 2557 w 2873"/>
                <a:gd name="T61" fmla="*/ 2666 h 2679"/>
                <a:gd name="T62" fmla="*/ 2592 w 2873"/>
                <a:gd name="T63" fmla="*/ 2660 h 2679"/>
                <a:gd name="T64" fmla="*/ 2652 w 2873"/>
                <a:gd name="T65" fmla="*/ 2530 h 2679"/>
                <a:gd name="T66" fmla="*/ 2182 w 2873"/>
                <a:gd name="T67" fmla="*/ 1893 h 2679"/>
                <a:gd name="T68" fmla="*/ 1436 w 2873"/>
                <a:gd name="T69" fmla="*/ 953 h 2679"/>
                <a:gd name="T70" fmla="*/ 1308 w 2873"/>
                <a:gd name="T71" fmla="*/ 950 h 2679"/>
                <a:gd name="T72" fmla="*/ 749 w 2873"/>
                <a:gd name="T73" fmla="*/ 799 h 2679"/>
                <a:gd name="T74" fmla="*/ 720 w 2873"/>
                <a:gd name="T75" fmla="*/ 789 h 2679"/>
                <a:gd name="T76" fmla="*/ 720 w 2873"/>
                <a:gd name="T77" fmla="*/ 650 h 2679"/>
                <a:gd name="T78" fmla="*/ 1409 w 2873"/>
                <a:gd name="T79" fmla="*/ 843 h 2679"/>
                <a:gd name="T80" fmla="*/ 1464 w 2873"/>
                <a:gd name="T81" fmla="*/ 843 h 2679"/>
                <a:gd name="T82" fmla="*/ 2153 w 2873"/>
                <a:gd name="T83" fmla="*/ 650 h 2679"/>
                <a:gd name="T84" fmla="*/ 2153 w 2873"/>
                <a:gd name="T85" fmla="*/ 789 h 2679"/>
                <a:gd name="T86" fmla="*/ 2124 w 2873"/>
                <a:gd name="T87" fmla="*/ 799 h 2679"/>
                <a:gd name="T88" fmla="*/ 1564 w 2873"/>
                <a:gd name="T89" fmla="*/ 950 h 2679"/>
                <a:gd name="T90" fmla="*/ 1436 w 2873"/>
                <a:gd name="T91" fmla="*/ 953 h 2679"/>
                <a:gd name="T92" fmla="*/ 1436 w 2873"/>
                <a:gd name="T93" fmla="*/ 211 h 2679"/>
                <a:gd name="T94" fmla="*/ 2131 w 2873"/>
                <a:gd name="T95" fmla="*/ 409 h 2679"/>
                <a:gd name="T96" fmla="*/ 1436 w 2873"/>
                <a:gd name="T97" fmla="*/ 606 h 2679"/>
                <a:gd name="T98" fmla="*/ 742 w 2873"/>
                <a:gd name="T99" fmla="*/ 409 h 2679"/>
                <a:gd name="T100" fmla="*/ 1436 w 2873"/>
                <a:gd name="T101" fmla="*/ 211 h 2679"/>
                <a:gd name="T102" fmla="*/ 802 w 2873"/>
                <a:gd name="T103" fmla="*/ 1085 h 2679"/>
                <a:gd name="T104" fmla="*/ 1288 w 2873"/>
                <a:gd name="T105" fmla="*/ 1152 h 2679"/>
                <a:gd name="T106" fmla="*/ 1436 w 2873"/>
                <a:gd name="T107" fmla="*/ 1159 h 2679"/>
                <a:gd name="T108" fmla="*/ 1584 w 2873"/>
                <a:gd name="T109" fmla="*/ 1152 h 2679"/>
                <a:gd name="T110" fmla="*/ 2071 w 2873"/>
                <a:gd name="T111" fmla="*/ 1085 h 2679"/>
                <a:gd name="T112" fmla="*/ 1436 w 2873"/>
                <a:gd name="T113" fmla="*/ 1641 h 2679"/>
                <a:gd name="T114" fmla="*/ 802 w 2873"/>
                <a:gd name="T115" fmla="*/ 1085 h 2679"/>
                <a:gd name="T116" fmla="*/ 802 w 2873"/>
                <a:gd name="T117" fmla="*/ 1085 h 2679"/>
                <a:gd name="T118" fmla="*/ 802 w 2873"/>
                <a:gd name="T119" fmla="*/ 1085 h 267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2873" h="2679">
                  <a:moveTo>
                    <a:pt x="2182" y="1893"/>
                  </a:moveTo>
                  <a:cubicBezTo>
                    <a:pt x="2086" y="1821"/>
                    <a:pt x="1982" y="1764"/>
                    <a:pt x="1872" y="1723"/>
                  </a:cubicBezTo>
                  <a:cubicBezTo>
                    <a:pt x="1930" y="1688"/>
                    <a:pt x="1984" y="1646"/>
                    <a:pt x="2032" y="1598"/>
                  </a:cubicBezTo>
                  <a:cubicBezTo>
                    <a:pt x="2191" y="1438"/>
                    <a:pt x="2279" y="1227"/>
                    <a:pt x="2279" y="1002"/>
                  </a:cubicBezTo>
                  <a:cubicBezTo>
                    <a:pt x="2279" y="999"/>
                    <a:pt x="2279" y="996"/>
                    <a:pt x="2279" y="993"/>
                  </a:cubicBezTo>
                  <a:cubicBezTo>
                    <a:pt x="2321" y="959"/>
                    <a:pt x="2356" y="913"/>
                    <a:pt x="2356" y="852"/>
                  </a:cubicBezTo>
                  <a:cubicBezTo>
                    <a:pt x="2356" y="556"/>
                    <a:pt x="2356" y="556"/>
                    <a:pt x="2356" y="556"/>
                  </a:cubicBezTo>
                  <a:cubicBezTo>
                    <a:pt x="2873" y="409"/>
                    <a:pt x="2873" y="409"/>
                    <a:pt x="2873" y="409"/>
                  </a:cubicBezTo>
                  <a:cubicBezTo>
                    <a:pt x="1436" y="0"/>
                    <a:pt x="1436" y="0"/>
                    <a:pt x="1436" y="0"/>
                  </a:cubicBezTo>
                  <a:cubicBezTo>
                    <a:pt x="0" y="409"/>
                    <a:pt x="0" y="409"/>
                    <a:pt x="0" y="409"/>
                  </a:cubicBezTo>
                  <a:cubicBezTo>
                    <a:pt x="207" y="467"/>
                    <a:pt x="207" y="467"/>
                    <a:pt x="207" y="467"/>
                  </a:cubicBezTo>
                  <a:cubicBezTo>
                    <a:pt x="207" y="468"/>
                    <a:pt x="207" y="468"/>
                    <a:pt x="207" y="468"/>
                  </a:cubicBezTo>
                  <a:cubicBezTo>
                    <a:pt x="207" y="1130"/>
                    <a:pt x="207" y="1130"/>
                    <a:pt x="207" y="1130"/>
                  </a:cubicBezTo>
                  <a:cubicBezTo>
                    <a:pt x="207" y="1186"/>
                    <a:pt x="252" y="1232"/>
                    <a:pt x="308" y="1232"/>
                  </a:cubicBezTo>
                  <a:cubicBezTo>
                    <a:pt x="364" y="1232"/>
                    <a:pt x="410" y="1186"/>
                    <a:pt x="410" y="1130"/>
                  </a:cubicBezTo>
                  <a:cubicBezTo>
                    <a:pt x="410" y="525"/>
                    <a:pt x="410" y="525"/>
                    <a:pt x="410" y="525"/>
                  </a:cubicBezTo>
                  <a:cubicBezTo>
                    <a:pt x="517" y="556"/>
                    <a:pt x="517" y="556"/>
                    <a:pt x="517" y="556"/>
                  </a:cubicBezTo>
                  <a:cubicBezTo>
                    <a:pt x="517" y="852"/>
                    <a:pt x="517" y="852"/>
                    <a:pt x="517" y="852"/>
                  </a:cubicBezTo>
                  <a:cubicBezTo>
                    <a:pt x="517" y="913"/>
                    <a:pt x="552" y="959"/>
                    <a:pt x="594" y="993"/>
                  </a:cubicBezTo>
                  <a:cubicBezTo>
                    <a:pt x="594" y="996"/>
                    <a:pt x="594" y="999"/>
                    <a:pt x="594" y="1002"/>
                  </a:cubicBezTo>
                  <a:cubicBezTo>
                    <a:pt x="594" y="1227"/>
                    <a:pt x="681" y="1438"/>
                    <a:pt x="840" y="1598"/>
                  </a:cubicBezTo>
                  <a:cubicBezTo>
                    <a:pt x="889" y="1646"/>
                    <a:pt x="942" y="1688"/>
                    <a:pt x="999" y="1722"/>
                  </a:cubicBezTo>
                  <a:cubicBezTo>
                    <a:pt x="889" y="1764"/>
                    <a:pt x="784" y="1821"/>
                    <a:pt x="687" y="1893"/>
                  </a:cubicBezTo>
                  <a:cubicBezTo>
                    <a:pt x="473" y="2052"/>
                    <a:pt x="311" y="2272"/>
                    <a:pt x="217" y="2530"/>
                  </a:cubicBezTo>
                  <a:cubicBezTo>
                    <a:pt x="197" y="2582"/>
                    <a:pt x="225" y="2641"/>
                    <a:pt x="277" y="2660"/>
                  </a:cubicBezTo>
                  <a:cubicBezTo>
                    <a:pt x="330" y="2679"/>
                    <a:pt x="388" y="2652"/>
                    <a:pt x="407" y="2599"/>
                  </a:cubicBezTo>
                  <a:cubicBezTo>
                    <a:pt x="488" y="2379"/>
                    <a:pt x="626" y="2191"/>
                    <a:pt x="808" y="2056"/>
                  </a:cubicBezTo>
                  <a:cubicBezTo>
                    <a:pt x="992" y="1919"/>
                    <a:pt x="1209" y="1846"/>
                    <a:pt x="1435" y="1846"/>
                  </a:cubicBezTo>
                  <a:cubicBezTo>
                    <a:pt x="1660" y="1846"/>
                    <a:pt x="1877" y="1919"/>
                    <a:pt x="2061" y="2056"/>
                  </a:cubicBezTo>
                  <a:cubicBezTo>
                    <a:pt x="2243" y="2191"/>
                    <a:pt x="2381" y="2379"/>
                    <a:pt x="2462" y="2599"/>
                  </a:cubicBezTo>
                  <a:cubicBezTo>
                    <a:pt x="2477" y="2640"/>
                    <a:pt x="2516" y="2666"/>
                    <a:pt x="2557" y="2666"/>
                  </a:cubicBezTo>
                  <a:cubicBezTo>
                    <a:pt x="2569" y="2666"/>
                    <a:pt x="2580" y="2664"/>
                    <a:pt x="2592" y="2660"/>
                  </a:cubicBezTo>
                  <a:cubicBezTo>
                    <a:pt x="2644" y="2641"/>
                    <a:pt x="2672" y="2582"/>
                    <a:pt x="2652" y="2530"/>
                  </a:cubicBezTo>
                  <a:cubicBezTo>
                    <a:pt x="2559" y="2272"/>
                    <a:pt x="2396" y="2052"/>
                    <a:pt x="2182" y="1893"/>
                  </a:cubicBezTo>
                  <a:close/>
                  <a:moveTo>
                    <a:pt x="1436" y="953"/>
                  </a:moveTo>
                  <a:cubicBezTo>
                    <a:pt x="1392" y="953"/>
                    <a:pt x="1349" y="952"/>
                    <a:pt x="1308" y="950"/>
                  </a:cubicBezTo>
                  <a:cubicBezTo>
                    <a:pt x="1083" y="930"/>
                    <a:pt x="878" y="863"/>
                    <a:pt x="749" y="799"/>
                  </a:cubicBezTo>
                  <a:cubicBezTo>
                    <a:pt x="740" y="794"/>
                    <a:pt x="730" y="791"/>
                    <a:pt x="720" y="789"/>
                  </a:cubicBezTo>
                  <a:cubicBezTo>
                    <a:pt x="720" y="650"/>
                    <a:pt x="720" y="650"/>
                    <a:pt x="720" y="650"/>
                  </a:cubicBezTo>
                  <a:cubicBezTo>
                    <a:pt x="1409" y="843"/>
                    <a:pt x="1409" y="843"/>
                    <a:pt x="1409" y="843"/>
                  </a:cubicBezTo>
                  <a:cubicBezTo>
                    <a:pt x="1427" y="848"/>
                    <a:pt x="1446" y="848"/>
                    <a:pt x="1464" y="843"/>
                  </a:cubicBezTo>
                  <a:cubicBezTo>
                    <a:pt x="2153" y="650"/>
                    <a:pt x="2153" y="650"/>
                    <a:pt x="2153" y="650"/>
                  </a:cubicBezTo>
                  <a:cubicBezTo>
                    <a:pt x="2153" y="789"/>
                    <a:pt x="2153" y="789"/>
                    <a:pt x="2153" y="789"/>
                  </a:cubicBezTo>
                  <a:cubicBezTo>
                    <a:pt x="2143" y="791"/>
                    <a:pt x="2133" y="794"/>
                    <a:pt x="2124" y="799"/>
                  </a:cubicBezTo>
                  <a:cubicBezTo>
                    <a:pt x="1995" y="863"/>
                    <a:pt x="1789" y="930"/>
                    <a:pt x="1564" y="950"/>
                  </a:cubicBezTo>
                  <a:cubicBezTo>
                    <a:pt x="1524" y="952"/>
                    <a:pt x="1481" y="953"/>
                    <a:pt x="1436" y="953"/>
                  </a:cubicBezTo>
                  <a:close/>
                  <a:moveTo>
                    <a:pt x="1436" y="211"/>
                  </a:moveTo>
                  <a:cubicBezTo>
                    <a:pt x="2131" y="409"/>
                    <a:pt x="2131" y="409"/>
                    <a:pt x="2131" y="409"/>
                  </a:cubicBezTo>
                  <a:cubicBezTo>
                    <a:pt x="1436" y="606"/>
                    <a:pt x="1436" y="606"/>
                    <a:pt x="1436" y="606"/>
                  </a:cubicBezTo>
                  <a:cubicBezTo>
                    <a:pt x="742" y="409"/>
                    <a:pt x="742" y="409"/>
                    <a:pt x="742" y="409"/>
                  </a:cubicBezTo>
                  <a:cubicBezTo>
                    <a:pt x="1436" y="211"/>
                    <a:pt x="1436" y="211"/>
                    <a:pt x="1436" y="211"/>
                  </a:cubicBezTo>
                  <a:close/>
                  <a:moveTo>
                    <a:pt x="802" y="1085"/>
                  </a:moveTo>
                  <a:cubicBezTo>
                    <a:pt x="932" y="1120"/>
                    <a:pt x="1102" y="1144"/>
                    <a:pt x="1288" y="1152"/>
                  </a:cubicBezTo>
                  <a:cubicBezTo>
                    <a:pt x="1336" y="1156"/>
                    <a:pt x="1385" y="1159"/>
                    <a:pt x="1436" y="1159"/>
                  </a:cubicBezTo>
                  <a:cubicBezTo>
                    <a:pt x="1487" y="1159"/>
                    <a:pt x="1537" y="1156"/>
                    <a:pt x="1584" y="1152"/>
                  </a:cubicBezTo>
                  <a:cubicBezTo>
                    <a:pt x="1771" y="1144"/>
                    <a:pt x="1941" y="1120"/>
                    <a:pt x="2071" y="1085"/>
                  </a:cubicBezTo>
                  <a:cubicBezTo>
                    <a:pt x="2030" y="1398"/>
                    <a:pt x="1761" y="1641"/>
                    <a:pt x="1436" y="1641"/>
                  </a:cubicBezTo>
                  <a:cubicBezTo>
                    <a:pt x="1112" y="1641"/>
                    <a:pt x="843" y="1398"/>
                    <a:pt x="802" y="1085"/>
                  </a:cubicBezTo>
                  <a:close/>
                  <a:moveTo>
                    <a:pt x="802" y="1085"/>
                  </a:moveTo>
                  <a:cubicBezTo>
                    <a:pt x="802" y="1085"/>
                    <a:pt x="802" y="1085"/>
                    <a:pt x="802" y="1085"/>
                  </a:cubicBezTo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  <p:sp>
        <p:nvSpPr>
          <p:cNvPr id="25" name="Arrow: Striped Right 24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02DCD2C-9A21-4212-B220-1E6A1CCEF82E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Arrow: Striped Right 25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38BF25A-825C-4A15-B0E3-6EDD586809A3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2952297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3B75640-8C4D-4AF9-B209-A6FA506A8B2B}"/>
              </a:ext>
            </a:extLst>
          </p:cNvPr>
          <p:cNvSpPr/>
          <p:nvPr/>
        </p:nvSpPr>
        <p:spPr>
          <a:xfrm>
            <a:off x="9848280" y="208468"/>
            <a:ext cx="2103120" cy="822960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A55CA07A-6645-4D90-AE3A-3B59B1882F6B}"/>
              </a:ext>
            </a:extLst>
          </p:cNvPr>
          <p:cNvSpPr txBox="1"/>
          <p:nvPr/>
        </p:nvSpPr>
        <p:spPr>
          <a:xfrm>
            <a:off x="10489310" y="419893"/>
            <a:ext cx="821058" cy="40011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مقدمه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402BBAB0-5CE6-4CBA-A805-D93FECAD3AF9}"/>
              </a:ext>
            </a:extLst>
          </p:cNvPr>
          <p:cNvSpPr/>
          <p:nvPr/>
        </p:nvSpPr>
        <p:spPr>
          <a:xfrm>
            <a:off x="9848280" y="1123745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33A2AFD-05AF-473D-8797-CC1861DDAE9E}"/>
              </a:ext>
            </a:extLst>
          </p:cNvPr>
          <p:cNvSpPr txBox="1"/>
          <p:nvPr/>
        </p:nvSpPr>
        <p:spPr>
          <a:xfrm>
            <a:off x="9997188" y="1335170"/>
            <a:ext cx="18053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مروری بر پیشینه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DA77594-D0BF-4F8E-A929-B3EB7458CB8B}"/>
              </a:ext>
            </a:extLst>
          </p:cNvPr>
          <p:cNvSpPr/>
          <p:nvPr/>
        </p:nvSpPr>
        <p:spPr>
          <a:xfrm>
            <a:off x="9848280" y="2039022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1D5C3FF-66DA-48D8-9116-DD169BE659ED}"/>
              </a:ext>
            </a:extLst>
          </p:cNvPr>
          <p:cNvSpPr txBox="1"/>
          <p:nvPr/>
        </p:nvSpPr>
        <p:spPr>
          <a:xfrm>
            <a:off x="10104588" y="2250447"/>
            <a:ext cx="159049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مواد و روش‌ها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5B763D5-8668-465E-A6A2-7052B44E9ED7}"/>
              </a:ext>
            </a:extLst>
          </p:cNvPr>
          <p:cNvSpPr/>
          <p:nvPr/>
        </p:nvSpPr>
        <p:spPr>
          <a:xfrm>
            <a:off x="9848280" y="2954299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0B8C35-0031-4BD8-9B9E-6E009FD76D3C}"/>
              </a:ext>
            </a:extLst>
          </p:cNvPr>
          <p:cNvSpPr txBox="1"/>
          <p:nvPr/>
        </p:nvSpPr>
        <p:spPr>
          <a:xfrm>
            <a:off x="10165504" y="3165724"/>
            <a:ext cx="146867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نتایج و بحث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B54CA512-F725-4399-A2B4-62F13E624B4C}"/>
              </a:ext>
            </a:extLst>
          </p:cNvPr>
          <p:cNvSpPr/>
          <p:nvPr/>
        </p:nvSpPr>
        <p:spPr>
          <a:xfrm>
            <a:off x="9848280" y="3869576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F2A558D-C842-4A3D-9E20-A4537A49336E}"/>
              </a:ext>
            </a:extLst>
          </p:cNvPr>
          <p:cNvSpPr txBox="1"/>
          <p:nvPr/>
        </p:nvSpPr>
        <p:spPr>
          <a:xfrm>
            <a:off x="10258478" y="4081001"/>
            <a:ext cx="128272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نتیجه‌گیری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16" name="Rectangle: Rounded Corners 15">
            <a:extLst>
              <a:ext uri="{FF2B5EF4-FFF2-40B4-BE49-F238E27FC236}">
                <a16:creationId xmlns:a16="http://schemas.microsoft.com/office/drawing/2014/main" id="{2AFC2399-43A6-4C87-9519-7C31CFDB1443}"/>
              </a:ext>
            </a:extLst>
          </p:cNvPr>
          <p:cNvSpPr/>
          <p:nvPr/>
        </p:nvSpPr>
        <p:spPr>
          <a:xfrm>
            <a:off x="9848280" y="4784853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B37031B-3ADC-47DD-B58A-9629DFAFB2D9}"/>
              </a:ext>
            </a:extLst>
          </p:cNvPr>
          <p:cNvSpPr txBox="1"/>
          <p:nvPr/>
        </p:nvSpPr>
        <p:spPr>
          <a:xfrm>
            <a:off x="10272906" y="4996278"/>
            <a:ext cx="125386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427BC-A9CA-4C04-8D74-24828742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562-8F1E-4300-89F7-BD1445A93DD8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EEB395-16DF-4620-A8AB-362769C2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ما کی هستیم و چیکار میکنیم؟</a:t>
            </a:r>
          </a:p>
        </p:txBody>
      </p:sp>
      <p:graphicFrame>
        <p:nvGraphicFramePr>
          <p:cNvPr id="32" name="Content Placeholder 31">
            <a:extLst>
              <a:ext uri="{FF2B5EF4-FFF2-40B4-BE49-F238E27FC236}">
                <a16:creationId xmlns:a16="http://schemas.microsoft.com/office/drawing/2014/main" id="{8C1AB9B4-6F87-459C-B8B2-B8EF1846401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4219125732"/>
              </p:ext>
            </p:extLst>
          </p:nvPr>
        </p:nvGraphicFramePr>
        <p:xfrm>
          <a:off x="233410" y="1123746"/>
          <a:ext cx="9311690" cy="5734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6" name="Arrow: Striped Right 3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0B8E11A-A848-41CE-A395-8C32F70FB571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Striped Right 3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25AB560-28F2-4A31-85B4-2220C95C2276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0F6CFF79-25B4-452F-A195-66E8456CDEE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1" y="5493264"/>
            <a:ext cx="2070526" cy="8033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8574352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E8FF4B28-8D30-4D71-9ADC-0697257B96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OM" dirty="0"/>
              <a:t>مروری</a:t>
            </a:r>
            <a:br>
              <a:rPr lang="ar-OM" dirty="0"/>
            </a:br>
            <a:r>
              <a:rPr lang="ar-OM" dirty="0"/>
              <a:t>بر پیشینه</a:t>
            </a:r>
            <a:endParaRPr lang="en-GB" dirty="0"/>
          </a:p>
        </p:txBody>
      </p:sp>
      <p:sp>
        <p:nvSpPr>
          <p:cNvPr id="6" name="Arrow: Striped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26B07A2-2482-4815-AB49-0AA049DECBC6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5DA5018-6E6F-42F5-AF7E-E5ED75EB53B7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33205A1D-33C5-42EB-AB46-8939673F4C70}"/>
              </a:ext>
            </a:extLst>
          </p:cNvPr>
          <p:cNvGrpSpPr/>
          <p:nvPr/>
        </p:nvGrpSpPr>
        <p:grpSpPr>
          <a:xfrm>
            <a:off x="3556054" y="2252231"/>
            <a:ext cx="2160000" cy="2160000"/>
            <a:chOff x="7912154" y="3128238"/>
            <a:chExt cx="914400" cy="914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99FD4C15-8BEE-4A3F-BF6C-69ACD38BE93B}"/>
                </a:ext>
              </a:extLst>
            </p:cNvPr>
            <p:cNvSpPr/>
            <p:nvPr/>
          </p:nvSpPr>
          <p:spPr>
            <a:xfrm>
              <a:off x="7912154" y="3128238"/>
              <a:ext cx="914400" cy="914400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14">
              <a:extLst>
                <a:ext uri="{FF2B5EF4-FFF2-40B4-BE49-F238E27FC236}">
                  <a16:creationId xmlns:a16="http://schemas.microsoft.com/office/drawing/2014/main" id="{2730FFAF-47BE-4879-89EB-82876C2CC26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8049314" y="3402558"/>
              <a:ext cx="640080" cy="365760"/>
            </a:xfrm>
            <a:custGeom>
              <a:avLst/>
              <a:gdLst>
                <a:gd name="T0" fmla="*/ 2804 w 2872"/>
                <a:gd name="T1" fmla="*/ 325 h 1914"/>
                <a:gd name="T2" fmla="*/ 2761 w 2872"/>
                <a:gd name="T3" fmla="*/ 325 h 1914"/>
                <a:gd name="T4" fmla="*/ 2703 w 2872"/>
                <a:gd name="T5" fmla="*/ 267 h 1914"/>
                <a:gd name="T6" fmla="*/ 2703 w 2872"/>
                <a:gd name="T7" fmla="*/ 152 h 1914"/>
                <a:gd name="T8" fmla="*/ 2647 w 2872"/>
                <a:gd name="T9" fmla="*/ 85 h 1914"/>
                <a:gd name="T10" fmla="*/ 1493 w 2872"/>
                <a:gd name="T11" fmla="*/ 218 h 1914"/>
                <a:gd name="T12" fmla="*/ 1380 w 2872"/>
                <a:gd name="T13" fmla="*/ 219 h 1914"/>
                <a:gd name="T14" fmla="*/ 225 w 2872"/>
                <a:gd name="T15" fmla="*/ 85 h 1914"/>
                <a:gd name="T16" fmla="*/ 170 w 2872"/>
                <a:gd name="T17" fmla="*/ 152 h 1914"/>
                <a:gd name="T18" fmla="*/ 170 w 2872"/>
                <a:gd name="T19" fmla="*/ 267 h 1914"/>
                <a:gd name="T20" fmla="*/ 111 w 2872"/>
                <a:gd name="T21" fmla="*/ 325 h 1914"/>
                <a:gd name="T22" fmla="*/ 68 w 2872"/>
                <a:gd name="T23" fmla="*/ 325 h 1914"/>
                <a:gd name="T24" fmla="*/ 0 w 2872"/>
                <a:gd name="T25" fmla="*/ 394 h 1914"/>
                <a:gd name="T26" fmla="*/ 1 w 2872"/>
                <a:gd name="T27" fmla="*/ 1765 h 1914"/>
                <a:gd name="T28" fmla="*/ 69 w 2872"/>
                <a:gd name="T29" fmla="*/ 1833 h 1914"/>
                <a:gd name="T30" fmla="*/ 1228 w 2872"/>
                <a:gd name="T31" fmla="*/ 1833 h 1914"/>
                <a:gd name="T32" fmla="*/ 1266 w 2872"/>
                <a:gd name="T33" fmla="*/ 1872 h 1914"/>
                <a:gd name="T34" fmla="*/ 1305 w 2872"/>
                <a:gd name="T35" fmla="*/ 1914 h 1914"/>
                <a:gd name="T36" fmla="*/ 1567 w 2872"/>
                <a:gd name="T37" fmla="*/ 1914 h 1914"/>
                <a:gd name="T38" fmla="*/ 1606 w 2872"/>
                <a:gd name="T39" fmla="*/ 1875 h 1914"/>
                <a:gd name="T40" fmla="*/ 1645 w 2872"/>
                <a:gd name="T41" fmla="*/ 1833 h 1914"/>
                <a:gd name="T42" fmla="*/ 2803 w 2872"/>
                <a:gd name="T43" fmla="*/ 1833 h 1914"/>
                <a:gd name="T44" fmla="*/ 2872 w 2872"/>
                <a:gd name="T45" fmla="*/ 1765 h 1914"/>
                <a:gd name="T46" fmla="*/ 2872 w 2872"/>
                <a:gd name="T47" fmla="*/ 394 h 1914"/>
                <a:gd name="T48" fmla="*/ 2804 w 2872"/>
                <a:gd name="T49" fmla="*/ 325 h 1914"/>
                <a:gd name="T50" fmla="*/ 1340 w 2872"/>
                <a:gd name="T51" fmla="*/ 1700 h 1914"/>
                <a:gd name="T52" fmla="*/ 331 w 2872"/>
                <a:gd name="T53" fmla="*/ 1573 h 1914"/>
                <a:gd name="T54" fmla="*/ 257 w 2872"/>
                <a:gd name="T55" fmla="*/ 1510 h 1914"/>
                <a:gd name="T56" fmla="*/ 257 w 2872"/>
                <a:gd name="T57" fmla="*/ 216 h 1914"/>
                <a:gd name="T58" fmla="*/ 314 w 2872"/>
                <a:gd name="T59" fmla="*/ 148 h 1914"/>
                <a:gd name="T60" fmla="*/ 1340 w 2872"/>
                <a:gd name="T61" fmla="*/ 308 h 1914"/>
                <a:gd name="T62" fmla="*/ 1392 w 2872"/>
                <a:gd name="T63" fmla="*/ 413 h 1914"/>
                <a:gd name="T64" fmla="*/ 1393 w 2872"/>
                <a:gd name="T65" fmla="*/ 1671 h 1914"/>
                <a:gd name="T66" fmla="*/ 1340 w 2872"/>
                <a:gd name="T67" fmla="*/ 1700 h 1914"/>
                <a:gd name="T68" fmla="*/ 2615 w 2872"/>
                <a:gd name="T69" fmla="*/ 1510 h 1914"/>
                <a:gd name="T70" fmla="*/ 2541 w 2872"/>
                <a:gd name="T71" fmla="*/ 1573 h 1914"/>
                <a:gd name="T72" fmla="*/ 1532 w 2872"/>
                <a:gd name="T73" fmla="*/ 1700 h 1914"/>
                <a:gd name="T74" fmla="*/ 1480 w 2872"/>
                <a:gd name="T75" fmla="*/ 1671 h 1914"/>
                <a:gd name="T76" fmla="*/ 1480 w 2872"/>
                <a:gd name="T77" fmla="*/ 413 h 1914"/>
                <a:gd name="T78" fmla="*/ 1533 w 2872"/>
                <a:gd name="T79" fmla="*/ 308 h 1914"/>
                <a:gd name="T80" fmla="*/ 2558 w 2872"/>
                <a:gd name="T81" fmla="*/ 148 h 1914"/>
                <a:gd name="T82" fmla="*/ 2615 w 2872"/>
                <a:gd name="T83" fmla="*/ 216 h 1914"/>
                <a:gd name="T84" fmla="*/ 2615 w 2872"/>
                <a:gd name="T85" fmla="*/ 1510 h 1914"/>
                <a:gd name="T86" fmla="*/ 2615 w 2872"/>
                <a:gd name="T87" fmla="*/ 1510 h 1914"/>
                <a:gd name="T88" fmla="*/ 2615 w 2872"/>
                <a:gd name="T89" fmla="*/ 1510 h 19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2872" h="1914">
                  <a:moveTo>
                    <a:pt x="2804" y="325"/>
                  </a:moveTo>
                  <a:cubicBezTo>
                    <a:pt x="2761" y="325"/>
                    <a:pt x="2761" y="325"/>
                    <a:pt x="2761" y="325"/>
                  </a:cubicBezTo>
                  <a:cubicBezTo>
                    <a:pt x="2729" y="325"/>
                    <a:pt x="2703" y="299"/>
                    <a:pt x="2703" y="267"/>
                  </a:cubicBezTo>
                  <a:cubicBezTo>
                    <a:pt x="2703" y="152"/>
                    <a:pt x="2703" y="152"/>
                    <a:pt x="2703" y="152"/>
                  </a:cubicBezTo>
                  <a:cubicBezTo>
                    <a:pt x="2703" y="119"/>
                    <a:pt x="2680" y="91"/>
                    <a:pt x="2647" y="85"/>
                  </a:cubicBezTo>
                  <a:cubicBezTo>
                    <a:pt x="2204" y="0"/>
                    <a:pt x="1800" y="2"/>
                    <a:pt x="1493" y="218"/>
                  </a:cubicBezTo>
                  <a:cubicBezTo>
                    <a:pt x="1439" y="257"/>
                    <a:pt x="1434" y="256"/>
                    <a:pt x="1380" y="219"/>
                  </a:cubicBezTo>
                  <a:cubicBezTo>
                    <a:pt x="1072" y="2"/>
                    <a:pt x="669" y="0"/>
                    <a:pt x="225" y="85"/>
                  </a:cubicBezTo>
                  <a:cubicBezTo>
                    <a:pt x="193" y="91"/>
                    <a:pt x="170" y="119"/>
                    <a:pt x="170" y="152"/>
                  </a:cubicBezTo>
                  <a:cubicBezTo>
                    <a:pt x="170" y="267"/>
                    <a:pt x="170" y="267"/>
                    <a:pt x="170" y="267"/>
                  </a:cubicBezTo>
                  <a:cubicBezTo>
                    <a:pt x="170" y="299"/>
                    <a:pt x="143" y="325"/>
                    <a:pt x="111" y="325"/>
                  </a:cubicBezTo>
                  <a:cubicBezTo>
                    <a:pt x="68" y="325"/>
                    <a:pt x="68" y="325"/>
                    <a:pt x="68" y="325"/>
                  </a:cubicBezTo>
                  <a:cubicBezTo>
                    <a:pt x="31" y="325"/>
                    <a:pt x="0" y="356"/>
                    <a:pt x="0" y="394"/>
                  </a:cubicBezTo>
                  <a:cubicBezTo>
                    <a:pt x="1" y="1765"/>
                    <a:pt x="1" y="1765"/>
                    <a:pt x="1" y="1765"/>
                  </a:cubicBezTo>
                  <a:cubicBezTo>
                    <a:pt x="1" y="1802"/>
                    <a:pt x="31" y="1833"/>
                    <a:pt x="69" y="1833"/>
                  </a:cubicBezTo>
                  <a:cubicBezTo>
                    <a:pt x="1228" y="1833"/>
                    <a:pt x="1228" y="1833"/>
                    <a:pt x="1228" y="1833"/>
                  </a:cubicBezTo>
                  <a:cubicBezTo>
                    <a:pt x="1249" y="1833"/>
                    <a:pt x="1266" y="1850"/>
                    <a:pt x="1266" y="1872"/>
                  </a:cubicBezTo>
                  <a:cubicBezTo>
                    <a:pt x="1266" y="1895"/>
                    <a:pt x="1282" y="1914"/>
                    <a:pt x="1305" y="1914"/>
                  </a:cubicBezTo>
                  <a:cubicBezTo>
                    <a:pt x="1567" y="1914"/>
                    <a:pt x="1567" y="1914"/>
                    <a:pt x="1567" y="1914"/>
                  </a:cubicBezTo>
                  <a:cubicBezTo>
                    <a:pt x="1588" y="1914"/>
                    <a:pt x="1606" y="1896"/>
                    <a:pt x="1606" y="1875"/>
                  </a:cubicBezTo>
                  <a:cubicBezTo>
                    <a:pt x="1606" y="1852"/>
                    <a:pt x="1621" y="1833"/>
                    <a:pt x="1645" y="1833"/>
                  </a:cubicBezTo>
                  <a:cubicBezTo>
                    <a:pt x="2803" y="1833"/>
                    <a:pt x="2803" y="1833"/>
                    <a:pt x="2803" y="1833"/>
                  </a:cubicBezTo>
                  <a:cubicBezTo>
                    <a:pt x="2841" y="1833"/>
                    <a:pt x="2872" y="1802"/>
                    <a:pt x="2872" y="1765"/>
                  </a:cubicBezTo>
                  <a:cubicBezTo>
                    <a:pt x="2872" y="394"/>
                    <a:pt x="2872" y="394"/>
                    <a:pt x="2872" y="394"/>
                  </a:cubicBezTo>
                  <a:cubicBezTo>
                    <a:pt x="2872" y="356"/>
                    <a:pt x="2842" y="325"/>
                    <a:pt x="2804" y="325"/>
                  </a:cubicBezTo>
                  <a:close/>
                  <a:moveTo>
                    <a:pt x="1340" y="1700"/>
                  </a:moveTo>
                  <a:cubicBezTo>
                    <a:pt x="1067" y="1529"/>
                    <a:pt x="711" y="1510"/>
                    <a:pt x="331" y="1573"/>
                  </a:cubicBezTo>
                  <a:cubicBezTo>
                    <a:pt x="292" y="1579"/>
                    <a:pt x="257" y="1550"/>
                    <a:pt x="257" y="1510"/>
                  </a:cubicBezTo>
                  <a:cubicBezTo>
                    <a:pt x="257" y="216"/>
                    <a:pt x="257" y="216"/>
                    <a:pt x="257" y="216"/>
                  </a:cubicBezTo>
                  <a:cubicBezTo>
                    <a:pt x="257" y="182"/>
                    <a:pt x="281" y="154"/>
                    <a:pt x="314" y="148"/>
                  </a:cubicBezTo>
                  <a:cubicBezTo>
                    <a:pt x="710" y="81"/>
                    <a:pt x="1074" y="108"/>
                    <a:pt x="1340" y="308"/>
                  </a:cubicBezTo>
                  <a:cubicBezTo>
                    <a:pt x="1374" y="334"/>
                    <a:pt x="1392" y="371"/>
                    <a:pt x="1392" y="413"/>
                  </a:cubicBezTo>
                  <a:cubicBezTo>
                    <a:pt x="1393" y="1671"/>
                    <a:pt x="1393" y="1671"/>
                    <a:pt x="1393" y="1671"/>
                  </a:cubicBezTo>
                  <a:cubicBezTo>
                    <a:pt x="1393" y="1698"/>
                    <a:pt x="1363" y="1714"/>
                    <a:pt x="1340" y="1700"/>
                  </a:cubicBezTo>
                  <a:close/>
                  <a:moveTo>
                    <a:pt x="2615" y="1510"/>
                  </a:moveTo>
                  <a:cubicBezTo>
                    <a:pt x="2615" y="1550"/>
                    <a:pt x="2580" y="1579"/>
                    <a:pt x="2541" y="1573"/>
                  </a:cubicBezTo>
                  <a:cubicBezTo>
                    <a:pt x="2162" y="1510"/>
                    <a:pt x="1805" y="1529"/>
                    <a:pt x="1532" y="1700"/>
                  </a:cubicBezTo>
                  <a:cubicBezTo>
                    <a:pt x="1509" y="1714"/>
                    <a:pt x="1480" y="1698"/>
                    <a:pt x="1480" y="1671"/>
                  </a:cubicBezTo>
                  <a:cubicBezTo>
                    <a:pt x="1480" y="413"/>
                    <a:pt x="1480" y="413"/>
                    <a:pt x="1480" y="413"/>
                  </a:cubicBezTo>
                  <a:cubicBezTo>
                    <a:pt x="1480" y="371"/>
                    <a:pt x="1499" y="334"/>
                    <a:pt x="1533" y="308"/>
                  </a:cubicBezTo>
                  <a:cubicBezTo>
                    <a:pt x="1798" y="108"/>
                    <a:pt x="2163" y="81"/>
                    <a:pt x="2558" y="148"/>
                  </a:cubicBezTo>
                  <a:cubicBezTo>
                    <a:pt x="2592" y="154"/>
                    <a:pt x="2615" y="182"/>
                    <a:pt x="2615" y="216"/>
                  </a:cubicBezTo>
                  <a:cubicBezTo>
                    <a:pt x="2615" y="1510"/>
                    <a:pt x="2615" y="1510"/>
                    <a:pt x="2615" y="1510"/>
                  </a:cubicBezTo>
                  <a:close/>
                  <a:moveTo>
                    <a:pt x="2615" y="1510"/>
                  </a:moveTo>
                  <a:cubicBezTo>
                    <a:pt x="2615" y="1510"/>
                    <a:pt x="2615" y="1510"/>
                    <a:pt x="2615" y="1510"/>
                  </a:cubicBezTo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86994341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427BC-A9CA-4C04-8D74-24828742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562-8F1E-4300-89F7-BD1445A93DD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EEB395-16DF-4620-A8AB-362769C2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نحوه ی ارتباط با ما</a:t>
            </a:r>
          </a:p>
        </p:txBody>
      </p:sp>
      <p:graphicFrame>
        <p:nvGraphicFramePr>
          <p:cNvPr id="32" name="Content Placeholder 31">
            <a:extLst>
              <a:ext uri="{FF2B5EF4-FFF2-40B4-BE49-F238E27FC236}">
                <a16:creationId xmlns:a16="http://schemas.microsoft.com/office/drawing/2014/main" id="{8C1AB9B4-6F87-459C-B8B2-B8EF1846401C}"/>
              </a:ext>
            </a:extLst>
          </p:cNvPr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val="876298532"/>
              </p:ext>
            </p:extLst>
          </p:nvPr>
        </p:nvGraphicFramePr>
        <p:xfrm>
          <a:off x="833438" y="1400174"/>
          <a:ext cx="8275637" cy="489645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CA8216F4-B1E0-489C-AAE2-DBECC230CF81}"/>
              </a:ext>
            </a:extLst>
          </p:cNvPr>
          <p:cNvCxnSpPr/>
          <p:nvPr/>
        </p:nvCxnSpPr>
        <p:spPr>
          <a:xfrm>
            <a:off x="5292969" y="2373603"/>
            <a:ext cx="1239716" cy="0"/>
          </a:xfrm>
          <a:prstGeom prst="line">
            <a:avLst/>
          </a:prstGeom>
          <a:ln w="19050"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rrow: Striped Right 3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0B8E11A-A848-41CE-A395-8C32F70FB571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Striped Right 3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25AB560-28F2-4A31-85B4-2220C95C2276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B67203E0-2BC1-42F0-8407-5EB5B360DBD5}"/>
              </a:ext>
            </a:extLst>
          </p:cNvPr>
          <p:cNvSpPr/>
          <p:nvPr/>
        </p:nvSpPr>
        <p:spPr>
          <a:xfrm>
            <a:off x="9848280" y="208468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7F125A4F-4079-47A4-87CC-8E4ED9078531}"/>
              </a:ext>
            </a:extLst>
          </p:cNvPr>
          <p:cNvSpPr txBox="1"/>
          <p:nvPr/>
        </p:nvSpPr>
        <p:spPr>
          <a:xfrm>
            <a:off x="10489310" y="419893"/>
            <a:ext cx="82105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defRPr>
            </a:lvl1pPr>
          </a:lstStyle>
          <a:p>
            <a:r>
              <a:rPr lang="fa-IR" dirty="0"/>
              <a:t>مقدمه</a:t>
            </a:r>
            <a:endParaRPr lang="en-US" dirty="0"/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0DC4724E-616B-4C56-8A81-FC247095595A}"/>
              </a:ext>
            </a:extLst>
          </p:cNvPr>
          <p:cNvSpPr/>
          <p:nvPr/>
        </p:nvSpPr>
        <p:spPr>
          <a:xfrm>
            <a:off x="9848280" y="1123745"/>
            <a:ext cx="2103120" cy="822960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2C896129-0075-4663-9FA0-0F5E92C0C533}"/>
              </a:ext>
            </a:extLst>
          </p:cNvPr>
          <p:cNvSpPr txBox="1"/>
          <p:nvPr/>
        </p:nvSpPr>
        <p:spPr>
          <a:xfrm>
            <a:off x="9997188" y="1335170"/>
            <a:ext cx="18053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مروری بر پیشینه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D3C84CE5-126C-4756-A2EC-8452039F0878}"/>
              </a:ext>
            </a:extLst>
          </p:cNvPr>
          <p:cNvSpPr/>
          <p:nvPr/>
        </p:nvSpPr>
        <p:spPr>
          <a:xfrm>
            <a:off x="9848280" y="2039022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21484B0F-CC8A-491C-AE73-700608F10327}"/>
              </a:ext>
            </a:extLst>
          </p:cNvPr>
          <p:cNvSpPr txBox="1"/>
          <p:nvPr/>
        </p:nvSpPr>
        <p:spPr>
          <a:xfrm>
            <a:off x="10104588" y="2250447"/>
            <a:ext cx="159049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مواد و روش‌ها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069DAE4C-F2DE-4CF7-8C87-2546F427F564}"/>
              </a:ext>
            </a:extLst>
          </p:cNvPr>
          <p:cNvSpPr/>
          <p:nvPr/>
        </p:nvSpPr>
        <p:spPr>
          <a:xfrm>
            <a:off x="9848280" y="2954299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A5C48376-4299-4DFF-908B-8AC9B7158488}"/>
              </a:ext>
            </a:extLst>
          </p:cNvPr>
          <p:cNvSpPr txBox="1"/>
          <p:nvPr/>
        </p:nvSpPr>
        <p:spPr>
          <a:xfrm>
            <a:off x="10165504" y="3165724"/>
            <a:ext cx="146867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نتایج و بحث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69757646-2D9A-4449-93AE-5B2069AAF2A3}"/>
              </a:ext>
            </a:extLst>
          </p:cNvPr>
          <p:cNvSpPr/>
          <p:nvPr/>
        </p:nvSpPr>
        <p:spPr>
          <a:xfrm>
            <a:off x="9848280" y="3869576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02057387-5952-48BE-B0BE-AD11FC2FB91D}"/>
              </a:ext>
            </a:extLst>
          </p:cNvPr>
          <p:cNvSpPr txBox="1"/>
          <p:nvPr/>
        </p:nvSpPr>
        <p:spPr>
          <a:xfrm>
            <a:off x="10258478" y="4081001"/>
            <a:ext cx="128272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نتیجه‌گیری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73" name="Rectangle: Rounded Corners 72">
            <a:extLst>
              <a:ext uri="{FF2B5EF4-FFF2-40B4-BE49-F238E27FC236}">
                <a16:creationId xmlns:a16="http://schemas.microsoft.com/office/drawing/2014/main" id="{CDFA0C34-C34A-4975-81B5-A2205160DC6A}"/>
              </a:ext>
            </a:extLst>
          </p:cNvPr>
          <p:cNvSpPr/>
          <p:nvPr/>
        </p:nvSpPr>
        <p:spPr>
          <a:xfrm>
            <a:off x="9848280" y="4784853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TextBox 73">
            <a:extLst>
              <a:ext uri="{FF2B5EF4-FFF2-40B4-BE49-F238E27FC236}">
                <a16:creationId xmlns:a16="http://schemas.microsoft.com/office/drawing/2014/main" id="{63A4BDAC-B416-49BB-AFEE-65880076477D}"/>
              </a:ext>
            </a:extLst>
          </p:cNvPr>
          <p:cNvSpPr txBox="1"/>
          <p:nvPr/>
        </p:nvSpPr>
        <p:spPr>
          <a:xfrm>
            <a:off x="10272906" y="4996278"/>
            <a:ext cx="125386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958009586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838712F-AB13-4660-9F54-F8A13FA95A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OM" dirty="0"/>
              <a:t>مواد و روش‌ها</a:t>
            </a:r>
            <a:endParaRPr lang="en-GB" dirty="0"/>
          </a:p>
        </p:txBody>
      </p:sp>
      <p:sp>
        <p:nvSpPr>
          <p:cNvPr id="6" name="Arrow: Striped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827CEB8-643E-41BC-8A79-A8FA32DF0257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5F958C9-56C7-43B9-8F06-F25D1E58440D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6A085A4-8D2A-490F-8E33-BEAB00FEBE89}"/>
              </a:ext>
            </a:extLst>
          </p:cNvPr>
          <p:cNvGrpSpPr/>
          <p:nvPr/>
        </p:nvGrpSpPr>
        <p:grpSpPr>
          <a:xfrm>
            <a:off x="3451328" y="2176031"/>
            <a:ext cx="2160000" cy="2160000"/>
            <a:chOff x="6334228" y="3128238"/>
            <a:chExt cx="914400" cy="914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E96D7458-3DFE-460B-9997-5F15920E1513}"/>
                </a:ext>
              </a:extLst>
            </p:cNvPr>
            <p:cNvSpPr/>
            <p:nvPr/>
          </p:nvSpPr>
          <p:spPr>
            <a:xfrm>
              <a:off x="6334228" y="3128238"/>
              <a:ext cx="914400" cy="914400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B49E54EA-A96F-45BE-A1A8-F7E90FE12F22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6472444" y="3219713"/>
              <a:ext cx="637967" cy="624499"/>
            </a:xfrm>
            <a:custGeom>
              <a:avLst/>
              <a:gdLst>
                <a:gd name="T0" fmla="*/ 794 w 3251"/>
                <a:gd name="T1" fmla="*/ 2673 h 3184"/>
                <a:gd name="T2" fmla="*/ 794 w 3251"/>
                <a:gd name="T3" fmla="*/ 1532 h 3184"/>
                <a:gd name="T4" fmla="*/ 919 w 3251"/>
                <a:gd name="T5" fmla="*/ 1532 h 3184"/>
                <a:gd name="T6" fmla="*/ 919 w 3251"/>
                <a:gd name="T7" fmla="*/ 1391 h 3184"/>
                <a:gd name="T8" fmla="*/ 280 w 3251"/>
                <a:gd name="T9" fmla="*/ 1391 h 3184"/>
                <a:gd name="T10" fmla="*/ 280 w 3251"/>
                <a:gd name="T11" fmla="*/ 1520 h 3184"/>
                <a:gd name="T12" fmla="*/ 405 w 3251"/>
                <a:gd name="T13" fmla="*/ 1520 h 3184"/>
                <a:gd name="T14" fmla="*/ 405 w 3251"/>
                <a:gd name="T15" fmla="*/ 2673 h 3184"/>
                <a:gd name="T16" fmla="*/ 794 w 3251"/>
                <a:gd name="T17" fmla="*/ 2673 h 3184"/>
                <a:gd name="T18" fmla="*/ 80 w 3251"/>
                <a:gd name="T19" fmla="*/ 1266 h 3184"/>
                <a:gd name="T20" fmla="*/ 3176 w 3251"/>
                <a:gd name="T21" fmla="*/ 1266 h 3184"/>
                <a:gd name="T22" fmla="*/ 3177 w 3251"/>
                <a:gd name="T23" fmla="*/ 1117 h 3184"/>
                <a:gd name="T24" fmla="*/ 1625 w 3251"/>
                <a:gd name="T25" fmla="*/ 0 h 3184"/>
                <a:gd name="T26" fmla="*/ 80 w 3251"/>
                <a:gd name="T27" fmla="*/ 1117 h 3184"/>
                <a:gd name="T28" fmla="*/ 80 w 3251"/>
                <a:gd name="T29" fmla="*/ 1266 h 3184"/>
                <a:gd name="T30" fmla="*/ 1625 w 3251"/>
                <a:gd name="T31" fmla="*/ 528 h 3184"/>
                <a:gd name="T32" fmla="*/ 1849 w 3251"/>
                <a:gd name="T33" fmla="*/ 752 h 3184"/>
                <a:gd name="T34" fmla="*/ 1625 w 3251"/>
                <a:gd name="T35" fmla="*/ 976 h 3184"/>
                <a:gd name="T36" fmla="*/ 1401 w 3251"/>
                <a:gd name="T37" fmla="*/ 752 h 3184"/>
                <a:gd name="T38" fmla="*/ 1625 w 3251"/>
                <a:gd name="T39" fmla="*/ 528 h 3184"/>
                <a:gd name="T40" fmla="*/ 157 w 3251"/>
                <a:gd name="T41" fmla="*/ 2928 h 3184"/>
                <a:gd name="T42" fmla="*/ 3099 w 3251"/>
                <a:gd name="T43" fmla="*/ 2928 h 3184"/>
                <a:gd name="T44" fmla="*/ 3099 w 3251"/>
                <a:gd name="T45" fmla="*/ 2803 h 3184"/>
                <a:gd name="T46" fmla="*/ 157 w 3251"/>
                <a:gd name="T47" fmla="*/ 2803 h 3184"/>
                <a:gd name="T48" fmla="*/ 157 w 3251"/>
                <a:gd name="T49" fmla="*/ 2928 h 3184"/>
                <a:gd name="T50" fmla="*/ 29 w 3251"/>
                <a:gd name="T51" fmla="*/ 3184 h 3184"/>
                <a:gd name="T52" fmla="*/ 3227 w 3251"/>
                <a:gd name="T53" fmla="*/ 3184 h 3184"/>
                <a:gd name="T54" fmla="*/ 3227 w 3251"/>
                <a:gd name="T55" fmla="*/ 3067 h 3184"/>
                <a:gd name="T56" fmla="*/ 29 w 3251"/>
                <a:gd name="T57" fmla="*/ 3067 h 3184"/>
                <a:gd name="T58" fmla="*/ 29 w 3251"/>
                <a:gd name="T59" fmla="*/ 3184 h 3184"/>
                <a:gd name="T60" fmla="*/ 1822 w 3251"/>
                <a:gd name="T61" fmla="*/ 2673 h 3184"/>
                <a:gd name="T62" fmla="*/ 1822 w 3251"/>
                <a:gd name="T63" fmla="*/ 1524 h 3184"/>
                <a:gd name="T64" fmla="*/ 1948 w 3251"/>
                <a:gd name="T65" fmla="*/ 1524 h 3184"/>
                <a:gd name="T66" fmla="*/ 1948 w 3251"/>
                <a:gd name="T67" fmla="*/ 1399 h 3184"/>
                <a:gd name="T68" fmla="*/ 1308 w 3251"/>
                <a:gd name="T69" fmla="*/ 1399 h 3184"/>
                <a:gd name="T70" fmla="*/ 1308 w 3251"/>
                <a:gd name="T71" fmla="*/ 1520 h 3184"/>
                <a:gd name="T72" fmla="*/ 1433 w 3251"/>
                <a:gd name="T73" fmla="*/ 1520 h 3184"/>
                <a:gd name="T74" fmla="*/ 1433 w 3251"/>
                <a:gd name="T75" fmla="*/ 2673 h 3184"/>
                <a:gd name="T76" fmla="*/ 1822 w 3251"/>
                <a:gd name="T77" fmla="*/ 2673 h 3184"/>
                <a:gd name="T78" fmla="*/ 2843 w 3251"/>
                <a:gd name="T79" fmla="*/ 2673 h 3184"/>
                <a:gd name="T80" fmla="*/ 2843 w 3251"/>
                <a:gd name="T81" fmla="*/ 1524 h 3184"/>
                <a:gd name="T82" fmla="*/ 2968 w 3251"/>
                <a:gd name="T83" fmla="*/ 1524 h 3184"/>
                <a:gd name="T84" fmla="*/ 2968 w 3251"/>
                <a:gd name="T85" fmla="*/ 1399 h 3184"/>
                <a:gd name="T86" fmla="*/ 2329 w 3251"/>
                <a:gd name="T87" fmla="*/ 1399 h 3184"/>
                <a:gd name="T88" fmla="*/ 2329 w 3251"/>
                <a:gd name="T89" fmla="*/ 1520 h 3184"/>
                <a:gd name="T90" fmla="*/ 2454 w 3251"/>
                <a:gd name="T91" fmla="*/ 1520 h 3184"/>
                <a:gd name="T92" fmla="*/ 2454 w 3251"/>
                <a:gd name="T93" fmla="*/ 2673 h 3184"/>
                <a:gd name="T94" fmla="*/ 2843 w 3251"/>
                <a:gd name="T95" fmla="*/ 2673 h 3184"/>
                <a:gd name="T96" fmla="*/ 2843 w 3251"/>
                <a:gd name="T97" fmla="*/ 2673 h 3184"/>
                <a:gd name="T98" fmla="*/ 2843 w 3251"/>
                <a:gd name="T99" fmla="*/ 2673 h 318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3251" h="3184">
                  <a:moveTo>
                    <a:pt x="794" y="2673"/>
                  </a:moveTo>
                  <a:cubicBezTo>
                    <a:pt x="794" y="1532"/>
                    <a:pt x="794" y="1532"/>
                    <a:pt x="794" y="1532"/>
                  </a:cubicBezTo>
                  <a:cubicBezTo>
                    <a:pt x="919" y="1532"/>
                    <a:pt x="919" y="1532"/>
                    <a:pt x="919" y="1532"/>
                  </a:cubicBezTo>
                  <a:cubicBezTo>
                    <a:pt x="919" y="1391"/>
                    <a:pt x="919" y="1391"/>
                    <a:pt x="919" y="1391"/>
                  </a:cubicBezTo>
                  <a:cubicBezTo>
                    <a:pt x="280" y="1391"/>
                    <a:pt x="280" y="1391"/>
                    <a:pt x="280" y="1391"/>
                  </a:cubicBezTo>
                  <a:cubicBezTo>
                    <a:pt x="280" y="1520"/>
                    <a:pt x="280" y="1520"/>
                    <a:pt x="280" y="1520"/>
                  </a:cubicBezTo>
                  <a:cubicBezTo>
                    <a:pt x="405" y="1520"/>
                    <a:pt x="405" y="1520"/>
                    <a:pt x="405" y="1520"/>
                  </a:cubicBezTo>
                  <a:cubicBezTo>
                    <a:pt x="405" y="2673"/>
                    <a:pt x="405" y="2673"/>
                    <a:pt x="405" y="2673"/>
                  </a:cubicBezTo>
                  <a:cubicBezTo>
                    <a:pt x="794" y="2673"/>
                    <a:pt x="794" y="2673"/>
                    <a:pt x="794" y="2673"/>
                  </a:cubicBezTo>
                  <a:close/>
                  <a:moveTo>
                    <a:pt x="80" y="1266"/>
                  </a:moveTo>
                  <a:cubicBezTo>
                    <a:pt x="3176" y="1266"/>
                    <a:pt x="3176" y="1266"/>
                    <a:pt x="3176" y="1266"/>
                  </a:cubicBezTo>
                  <a:cubicBezTo>
                    <a:pt x="3251" y="1233"/>
                    <a:pt x="3247" y="1163"/>
                    <a:pt x="3177" y="1117"/>
                  </a:cubicBezTo>
                  <a:cubicBezTo>
                    <a:pt x="3107" y="1070"/>
                    <a:pt x="1625" y="0"/>
                    <a:pt x="1625" y="0"/>
                  </a:cubicBezTo>
                  <a:cubicBezTo>
                    <a:pt x="1625" y="0"/>
                    <a:pt x="154" y="1070"/>
                    <a:pt x="80" y="1117"/>
                  </a:cubicBezTo>
                  <a:cubicBezTo>
                    <a:pt x="5" y="1163"/>
                    <a:pt x="0" y="1233"/>
                    <a:pt x="80" y="1266"/>
                  </a:cubicBezTo>
                  <a:close/>
                  <a:moveTo>
                    <a:pt x="1625" y="528"/>
                  </a:moveTo>
                  <a:cubicBezTo>
                    <a:pt x="1749" y="528"/>
                    <a:pt x="1849" y="629"/>
                    <a:pt x="1849" y="752"/>
                  </a:cubicBezTo>
                  <a:cubicBezTo>
                    <a:pt x="1849" y="876"/>
                    <a:pt x="1749" y="976"/>
                    <a:pt x="1625" y="976"/>
                  </a:cubicBezTo>
                  <a:cubicBezTo>
                    <a:pt x="1502" y="976"/>
                    <a:pt x="1401" y="876"/>
                    <a:pt x="1401" y="752"/>
                  </a:cubicBezTo>
                  <a:cubicBezTo>
                    <a:pt x="1401" y="629"/>
                    <a:pt x="1502" y="528"/>
                    <a:pt x="1625" y="528"/>
                  </a:cubicBezTo>
                  <a:close/>
                  <a:moveTo>
                    <a:pt x="157" y="2928"/>
                  </a:moveTo>
                  <a:cubicBezTo>
                    <a:pt x="3099" y="2928"/>
                    <a:pt x="3099" y="2928"/>
                    <a:pt x="3099" y="2928"/>
                  </a:cubicBezTo>
                  <a:cubicBezTo>
                    <a:pt x="3099" y="2803"/>
                    <a:pt x="3099" y="2803"/>
                    <a:pt x="3099" y="2803"/>
                  </a:cubicBezTo>
                  <a:cubicBezTo>
                    <a:pt x="157" y="2803"/>
                    <a:pt x="157" y="2803"/>
                    <a:pt x="157" y="2803"/>
                  </a:cubicBezTo>
                  <a:cubicBezTo>
                    <a:pt x="157" y="2928"/>
                    <a:pt x="157" y="2928"/>
                    <a:pt x="157" y="2928"/>
                  </a:cubicBezTo>
                  <a:close/>
                  <a:moveTo>
                    <a:pt x="29" y="3184"/>
                  </a:moveTo>
                  <a:cubicBezTo>
                    <a:pt x="3227" y="3184"/>
                    <a:pt x="3227" y="3184"/>
                    <a:pt x="3227" y="3184"/>
                  </a:cubicBezTo>
                  <a:cubicBezTo>
                    <a:pt x="3227" y="3067"/>
                    <a:pt x="3227" y="3067"/>
                    <a:pt x="3227" y="3067"/>
                  </a:cubicBezTo>
                  <a:cubicBezTo>
                    <a:pt x="29" y="3067"/>
                    <a:pt x="29" y="3067"/>
                    <a:pt x="29" y="3067"/>
                  </a:cubicBezTo>
                  <a:cubicBezTo>
                    <a:pt x="29" y="3184"/>
                    <a:pt x="29" y="3184"/>
                    <a:pt x="29" y="3184"/>
                  </a:cubicBezTo>
                  <a:close/>
                  <a:moveTo>
                    <a:pt x="1822" y="2673"/>
                  </a:moveTo>
                  <a:cubicBezTo>
                    <a:pt x="1822" y="1524"/>
                    <a:pt x="1822" y="1524"/>
                    <a:pt x="1822" y="1524"/>
                  </a:cubicBezTo>
                  <a:cubicBezTo>
                    <a:pt x="1948" y="1524"/>
                    <a:pt x="1948" y="1524"/>
                    <a:pt x="1948" y="1524"/>
                  </a:cubicBezTo>
                  <a:cubicBezTo>
                    <a:pt x="1948" y="1399"/>
                    <a:pt x="1948" y="1399"/>
                    <a:pt x="1948" y="1399"/>
                  </a:cubicBezTo>
                  <a:cubicBezTo>
                    <a:pt x="1308" y="1399"/>
                    <a:pt x="1308" y="1399"/>
                    <a:pt x="1308" y="1399"/>
                  </a:cubicBezTo>
                  <a:cubicBezTo>
                    <a:pt x="1308" y="1520"/>
                    <a:pt x="1308" y="1520"/>
                    <a:pt x="1308" y="1520"/>
                  </a:cubicBezTo>
                  <a:cubicBezTo>
                    <a:pt x="1433" y="1520"/>
                    <a:pt x="1433" y="1520"/>
                    <a:pt x="1433" y="1520"/>
                  </a:cubicBezTo>
                  <a:cubicBezTo>
                    <a:pt x="1433" y="2673"/>
                    <a:pt x="1433" y="2673"/>
                    <a:pt x="1433" y="2673"/>
                  </a:cubicBezTo>
                  <a:cubicBezTo>
                    <a:pt x="1822" y="2673"/>
                    <a:pt x="1822" y="2673"/>
                    <a:pt x="1822" y="2673"/>
                  </a:cubicBezTo>
                  <a:close/>
                  <a:moveTo>
                    <a:pt x="2843" y="2673"/>
                  </a:moveTo>
                  <a:cubicBezTo>
                    <a:pt x="2843" y="1524"/>
                    <a:pt x="2843" y="1524"/>
                    <a:pt x="2843" y="1524"/>
                  </a:cubicBezTo>
                  <a:cubicBezTo>
                    <a:pt x="2968" y="1524"/>
                    <a:pt x="2968" y="1524"/>
                    <a:pt x="2968" y="1524"/>
                  </a:cubicBezTo>
                  <a:cubicBezTo>
                    <a:pt x="2968" y="1399"/>
                    <a:pt x="2968" y="1399"/>
                    <a:pt x="2968" y="1399"/>
                  </a:cubicBezTo>
                  <a:cubicBezTo>
                    <a:pt x="2329" y="1399"/>
                    <a:pt x="2329" y="1399"/>
                    <a:pt x="2329" y="1399"/>
                  </a:cubicBezTo>
                  <a:cubicBezTo>
                    <a:pt x="2329" y="1520"/>
                    <a:pt x="2329" y="1520"/>
                    <a:pt x="2329" y="1520"/>
                  </a:cubicBezTo>
                  <a:cubicBezTo>
                    <a:pt x="2454" y="1520"/>
                    <a:pt x="2454" y="1520"/>
                    <a:pt x="2454" y="1520"/>
                  </a:cubicBezTo>
                  <a:cubicBezTo>
                    <a:pt x="2454" y="2673"/>
                    <a:pt x="2454" y="2673"/>
                    <a:pt x="2454" y="2673"/>
                  </a:cubicBezTo>
                  <a:cubicBezTo>
                    <a:pt x="2843" y="2673"/>
                    <a:pt x="2843" y="2673"/>
                    <a:pt x="2843" y="2673"/>
                  </a:cubicBezTo>
                  <a:close/>
                  <a:moveTo>
                    <a:pt x="2843" y="2673"/>
                  </a:moveTo>
                  <a:cubicBezTo>
                    <a:pt x="2843" y="2673"/>
                    <a:pt x="2843" y="2673"/>
                    <a:pt x="2843" y="2673"/>
                  </a:cubicBezTo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vert="horz" wrap="square" lIns="91440" tIns="45720" rIns="91440" bIns="45720" numCol="1" anchor="t" anchorCtr="0" compatLnSpc="1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defRPr/>
              </a:pPr>
              <a:endParaRPr kumimoji="0" lang="zh-CN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DBC9B8"/>
                </a:solidFill>
                <a:effectLst/>
                <a:uLnTx/>
                <a:uFillTx/>
                <a:latin typeface="等线" panose="02010600030101010101" charset="-122"/>
                <a:ea typeface="等线" panose="02010600030101010101" charset="-122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83144286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F2427BC-A9CA-4C04-8D74-2482874204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A22562-8F1E-4300-89F7-BD1445A93DD8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1FEEB395-16DF-4620-A8AB-362769C2A4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a-IR" dirty="0"/>
              <a:t>نمونه نمودار</a:t>
            </a:r>
          </a:p>
        </p:txBody>
      </p:sp>
      <p:sp>
        <p:nvSpPr>
          <p:cNvPr id="36" name="Arrow: Striped Right 3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0B8E11A-A848-41CE-A395-8C32F70FB571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Arrow: Striped Right 3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25AB560-28F2-4A31-85B4-2220C95C2276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458FFAF9-4E4C-4E37-AAB7-D30D4CF5019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90757705"/>
              </p:ext>
            </p:extLst>
          </p:nvPr>
        </p:nvGraphicFramePr>
        <p:xfrm>
          <a:off x="573113" y="1238492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C1C2955-9C49-4FFB-98C2-2EB626680F91}"/>
              </a:ext>
            </a:extLst>
          </p:cNvPr>
          <p:cNvSpPr/>
          <p:nvPr/>
        </p:nvSpPr>
        <p:spPr>
          <a:xfrm>
            <a:off x="9848280" y="208468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B8236326-D1AD-4B14-A244-048035C4873F}"/>
              </a:ext>
            </a:extLst>
          </p:cNvPr>
          <p:cNvSpPr txBox="1"/>
          <p:nvPr/>
        </p:nvSpPr>
        <p:spPr>
          <a:xfrm>
            <a:off x="10489310" y="419893"/>
            <a:ext cx="82105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>
            <a:defPPr>
              <a:defRPr lang="en-US"/>
            </a:defPPr>
            <a:lvl1pPr algn="ctr" rtl="1">
              <a:defRPr sz="2000" b="1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defRPr>
            </a:lvl1pPr>
          </a:lstStyle>
          <a:p>
            <a:r>
              <a:rPr lang="fa-IR" dirty="0"/>
              <a:t>مقدمه</a:t>
            </a:r>
            <a:endParaRPr lang="en-US" dirty="0"/>
          </a:p>
        </p:txBody>
      </p:sp>
      <p:sp>
        <p:nvSpPr>
          <p:cNvPr id="63" name="Rectangle: Rounded Corners 62">
            <a:extLst>
              <a:ext uri="{FF2B5EF4-FFF2-40B4-BE49-F238E27FC236}">
                <a16:creationId xmlns:a16="http://schemas.microsoft.com/office/drawing/2014/main" id="{5FC6E3EA-6B48-43F6-B6B4-A297DEAB6D5F}"/>
              </a:ext>
            </a:extLst>
          </p:cNvPr>
          <p:cNvSpPr/>
          <p:nvPr/>
        </p:nvSpPr>
        <p:spPr>
          <a:xfrm>
            <a:off x="9848280" y="1123745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6B4E0F1-163E-4412-BADA-35E85F73488B}"/>
              </a:ext>
            </a:extLst>
          </p:cNvPr>
          <p:cNvSpPr txBox="1"/>
          <p:nvPr/>
        </p:nvSpPr>
        <p:spPr>
          <a:xfrm>
            <a:off x="9997188" y="1335170"/>
            <a:ext cx="1805301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مروری بر پیشینه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65" name="Rectangle: Rounded Corners 64">
            <a:extLst>
              <a:ext uri="{FF2B5EF4-FFF2-40B4-BE49-F238E27FC236}">
                <a16:creationId xmlns:a16="http://schemas.microsoft.com/office/drawing/2014/main" id="{1CE3287A-BCFA-49F4-B9D7-D3DC06B0E93C}"/>
              </a:ext>
            </a:extLst>
          </p:cNvPr>
          <p:cNvSpPr/>
          <p:nvPr/>
        </p:nvSpPr>
        <p:spPr>
          <a:xfrm>
            <a:off x="9848280" y="2039022"/>
            <a:ext cx="2103120" cy="822960"/>
          </a:xfrm>
          <a:prstGeom prst="roundRect">
            <a:avLst/>
          </a:prstGeom>
          <a:solidFill>
            <a:srgbClr val="FFC000"/>
          </a:solidFill>
          <a:ln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8F6906E8-9FD6-48C9-9BE4-6A93F0525970}"/>
              </a:ext>
            </a:extLst>
          </p:cNvPr>
          <p:cNvSpPr txBox="1"/>
          <p:nvPr/>
        </p:nvSpPr>
        <p:spPr>
          <a:xfrm>
            <a:off x="10104588" y="2250447"/>
            <a:ext cx="1590499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مواد و روش‌ها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B1E91ECA-5668-44CD-AF69-481859FDCA54}"/>
              </a:ext>
            </a:extLst>
          </p:cNvPr>
          <p:cNvSpPr/>
          <p:nvPr/>
        </p:nvSpPr>
        <p:spPr>
          <a:xfrm>
            <a:off x="9848280" y="2954299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TextBox 67">
            <a:extLst>
              <a:ext uri="{FF2B5EF4-FFF2-40B4-BE49-F238E27FC236}">
                <a16:creationId xmlns:a16="http://schemas.microsoft.com/office/drawing/2014/main" id="{E3202E3F-89F0-4DB9-A42E-BC34F05FB568}"/>
              </a:ext>
            </a:extLst>
          </p:cNvPr>
          <p:cNvSpPr txBox="1"/>
          <p:nvPr/>
        </p:nvSpPr>
        <p:spPr>
          <a:xfrm>
            <a:off x="10165504" y="3165724"/>
            <a:ext cx="1468672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نتایج و بحث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96E4A87D-E736-4FFF-B26B-2F950AC72F48}"/>
              </a:ext>
            </a:extLst>
          </p:cNvPr>
          <p:cNvSpPr/>
          <p:nvPr/>
        </p:nvSpPr>
        <p:spPr>
          <a:xfrm>
            <a:off x="9848280" y="3869576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>
            <a:extLst>
              <a:ext uri="{FF2B5EF4-FFF2-40B4-BE49-F238E27FC236}">
                <a16:creationId xmlns:a16="http://schemas.microsoft.com/office/drawing/2014/main" id="{BF0B1EBE-A19B-4690-BAF7-238C7E5393A4}"/>
              </a:ext>
            </a:extLst>
          </p:cNvPr>
          <p:cNvSpPr txBox="1"/>
          <p:nvPr/>
        </p:nvSpPr>
        <p:spPr>
          <a:xfrm>
            <a:off x="10258478" y="4081001"/>
            <a:ext cx="1282723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نتیجه‌گیری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9AB619B8-C197-4334-B9A9-00A32879507D}"/>
              </a:ext>
            </a:extLst>
          </p:cNvPr>
          <p:cNvSpPr/>
          <p:nvPr/>
        </p:nvSpPr>
        <p:spPr>
          <a:xfrm>
            <a:off x="9848280" y="4784853"/>
            <a:ext cx="2103120" cy="822960"/>
          </a:xfrm>
          <a:prstGeom prst="round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A0A3AC5F-67A9-43A9-BE80-6C4E6EB6B5E2}"/>
              </a:ext>
            </a:extLst>
          </p:cNvPr>
          <p:cNvSpPr txBox="1"/>
          <p:nvPr/>
        </p:nvSpPr>
        <p:spPr>
          <a:xfrm>
            <a:off x="10272906" y="4996278"/>
            <a:ext cx="1253868" cy="40011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latin typeface="IRANSans(FaNum)" panose="02040503050201020203" pitchFamily="18" charset="-78"/>
                <a:cs typeface="IRANSans(FaNum)" panose="02040503050201020203" pitchFamily="18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latin typeface="IRANSans(FaNum)" panose="02040503050201020203" pitchFamily="18" charset="-78"/>
              <a:cs typeface="IRANSans(FaNum)" panose="02040503050201020203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5985082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0DC78C0D-22E2-456E-B4EC-DA0552F74A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OM" dirty="0"/>
              <a:t>نتایج و بحث</a:t>
            </a:r>
            <a:endParaRPr lang="en-GB" dirty="0"/>
          </a:p>
        </p:txBody>
      </p:sp>
      <p:sp>
        <p:nvSpPr>
          <p:cNvPr id="6" name="Arrow: Striped Right 5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A7C77E6-46AB-4AA1-BD76-DE189595DF2B}"/>
              </a:ext>
            </a:extLst>
          </p:cNvPr>
          <p:cNvSpPr/>
          <p:nvPr/>
        </p:nvSpPr>
        <p:spPr>
          <a:xfrm>
            <a:off x="11314205" y="5934395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Arrow: Striped Right 6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A3380AA-16B5-4269-A19E-AFABC1687431}"/>
              </a:ext>
            </a:extLst>
          </p:cNvPr>
          <p:cNvSpPr/>
          <p:nvPr/>
        </p:nvSpPr>
        <p:spPr>
          <a:xfrm flipH="1">
            <a:off x="9801413" y="5925713"/>
            <a:ext cx="644385" cy="645812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A2A3022C-A9CC-474B-B4B7-108AA1323048}"/>
              </a:ext>
            </a:extLst>
          </p:cNvPr>
          <p:cNvGrpSpPr/>
          <p:nvPr/>
        </p:nvGrpSpPr>
        <p:grpSpPr>
          <a:xfrm>
            <a:off x="3435502" y="2222500"/>
            <a:ext cx="2160000" cy="2160000"/>
            <a:chOff x="4756302" y="3128238"/>
            <a:chExt cx="914400" cy="914400"/>
          </a:xfrm>
        </p:grpSpPr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BAE89E6D-7CC6-4AE6-838F-079F92CCB15E}"/>
                </a:ext>
              </a:extLst>
            </p:cNvPr>
            <p:cNvSpPr/>
            <p:nvPr/>
          </p:nvSpPr>
          <p:spPr>
            <a:xfrm>
              <a:off x="4756302" y="3128238"/>
              <a:ext cx="914400" cy="914400"/>
            </a:xfrm>
            <a:prstGeom prst="ellipse">
              <a:avLst/>
            </a:prstGeom>
            <a:solidFill>
              <a:srgbClr val="FFC000"/>
            </a:solidFill>
            <a:ln w="5715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Google Shape;10924;p74">
              <a:extLst>
                <a:ext uri="{FF2B5EF4-FFF2-40B4-BE49-F238E27FC236}">
                  <a16:creationId xmlns:a16="http://schemas.microsoft.com/office/drawing/2014/main" id="{1AA4F872-BACE-42B3-8A80-3CD44548486D}"/>
                </a:ext>
              </a:extLst>
            </p:cNvPr>
            <p:cNvSpPr/>
            <p:nvPr/>
          </p:nvSpPr>
          <p:spPr>
            <a:xfrm>
              <a:off x="4939182" y="3311118"/>
              <a:ext cx="548640" cy="548640"/>
            </a:xfrm>
            <a:custGeom>
              <a:avLst/>
              <a:gdLst/>
              <a:ahLst/>
              <a:cxnLst/>
              <a:rect l="l" t="t" r="r" b="b"/>
              <a:pathLst>
                <a:path w="11784" h="11713" extrusionOk="0">
                  <a:moveTo>
                    <a:pt x="5136" y="4128"/>
                  </a:moveTo>
                  <a:cubicBezTo>
                    <a:pt x="5671" y="4128"/>
                    <a:pt x="6112" y="4569"/>
                    <a:pt x="6144" y="5136"/>
                  </a:cubicBezTo>
                  <a:lnTo>
                    <a:pt x="5230" y="4853"/>
                  </a:lnTo>
                  <a:cubicBezTo>
                    <a:pt x="5198" y="4839"/>
                    <a:pt x="5165" y="4832"/>
                    <a:pt x="5131" y="4832"/>
                  </a:cubicBezTo>
                  <a:cubicBezTo>
                    <a:pt x="4934" y="4832"/>
                    <a:pt x="4735" y="5052"/>
                    <a:pt x="4789" y="5294"/>
                  </a:cubicBezTo>
                  <a:lnTo>
                    <a:pt x="5073" y="6239"/>
                  </a:lnTo>
                  <a:cubicBezTo>
                    <a:pt x="4537" y="6176"/>
                    <a:pt x="4096" y="5703"/>
                    <a:pt x="4096" y="5168"/>
                  </a:cubicBezTo>
                  <a:cubicBezTo>
                    <a:pt x="4096" y="4601"/>
                    <a:pt x="4569" y="4128"/>
                    <a:pt x="5136" y="4128"/>
                  </a:cubicBezTo>
                  <a:close/>
                  <a:moveTo>
                    <a:pt x="5199" y="2364"/>
                  </a:moveTo>
                  <a:cubicBezTo>
                    <a:pt x="6680" y="2364"/>
                    <a:pt x="7940" y="3592"/>
                    <a:pt x="7940" y="5136"/>
                  </a:cubicBezTo>
                  <a:cubicBezTo>
                    <a:pt x="7940" y="5294"/>
                    <a:pt x="7940" y="5388"/>
                    <a:pt x="7908" y="5546"/>
                  </a:cubicBezTo>
                  <a:lnTo>
                    <a:pt x="6932" y="5294"/>
                  </a:lnTo>
                  <a:lnTo>
                    <a:pt x="6932" y="5136"/>
                  </a:lnTo>
                  <a:cubicBezTo>
                    <a:pt x="6806" y="4223"/>
                    <a:pt x="6049" y="3466"/>
                    <a:pt x="5104" y="3466"/>
                  </a:cubicBezTo>
                  <a:cubicBezTo>
                    <a:pt x="4159" y="3466"/>
                    <a:pt x="3435" y="4223"/>
                    <a:pt x="3435" y="5168"/>
                  </a:cubicBezTo>
                  <a:cubicBezTo>
                    <a:pt x="3435" y="5609"/>
                    <a:pt x="3624" y="6081"/>
                    <a:pt x="3939" y="6396"/>
                  </a:cubicBezTo>
                  <a:cubicBezTo>
                    <a:pt x="4254" y="6743"/>
                    <a:pt x="4695" y="6900"/>
                    <a:pt x="5167" y="6900"/>
                  </a:cubicBezTo>
                  <a:lnTo>
                    <a:pt x="5325" y="6900"/>
                  </a:lnTo>
                  <a:lnTo>
                    <a:pt x="5577" y="7877"/>
                  </a:lnTo>
                  <a:cubicBezTo>
                    <a:pt x="5482" y="7909"/>
                    <a:pt x="5325" y="7909"/>
                    <a:pt x="5199" y="7909"/>
                  </a:cubicBezTo>
                  <a:cubicBezTo>
                    <a:pt x="3687" y="7909"/>
                    <a:pt x="2426" y="6648"/>
                    <a:pt x="2426" y="5136"/>
                  </a:cubicBezTo>
                  <a:cubicBezTo>
                    <a:pt x="2426" y="3624"/>
                    <a:pt x="3655" y="2364"/>
                    <a:pt x="5199" y="2364"/>
                  </a:cubicBezTo>
                  <a:close/>
                  <a:moveTo>
                    <a:pt x="5167" y="726"/>
                  </a:moveTo>
                  <a:cubicBezTo>
                    <a:pt x="7940" y="726"/>
                    <a:pt x="10051" y="3277"/>
                    <a:pt x="9515" y="6018"/>
                  </a:cubicBezTo>
                  <a:lnTo>
                    <a:pt x="8507" y="5766"/>
                  </a:lnTo>
                  <a:cubicBezTo>
                    <a:pt x="8538" y="5546"/>
                    <a:pt x="8538" y="5357"/>
                    <a:pt x="8538" y="5136"/>
                  </a:cubicBezTo>
                  <a:cubicBezTo>
                    <a:pt x="8538" y="3246"/>
                    <a:pt x="7026" y="1702"/>
                    <a:pt x="5104" y="1702"/>
                  </a:cubicBezTo>
                  <a:cubicBezTo>
                    <a:pt x="3214" y="1702"/>
                    <a:pt x="1702" y="3246"/>
                    <a:pt x="1702" y="5136"/>
                  </a:cubicBezTo>
                  <a:cubicBezTo>
                    <a:pt x="1702" y="7027"/>
                    <a:pt x="3214" y="8602"/>
                    <a:pt x="5104" y="8602"/>
                  </a:cubicBezTo>
                  <a:cubicBezTo>
                    <a:pt x="5325" y="8602"/>
                    <a:pt x="5514" y="8602"/>
                    <a:pt x="5703" y="8539"/>
                  </a:cubicBezTo>
                  <a:lnTo>
                    <a:pt x="5986" y="9578"/>
                  </a:lnTo>
                  <a:cubicBezTo>
                    <a:pt x="5695" y="9636"/>
                    <a:pt x="5405" y="9664"/>
                    <a:pt x="5119" y="9664"/>
                  </a:cubicBezTo>
                  <a:cubicBezTo>
                    <a:pt x="2751" y="9664"/>
                    <a:pt x="694" y="7758"/>
                    <a:pt x="694" y="5199"/>
                  </a:cubicBezTo>
                  <a:cubicBezTo>
                    <a:pt x="694" y="2679"/>
                    <a:pt x="2773" y="726"/>
                    <a:pt x="5167" y="726"/>
                  </a:cubicBezTo>
                  <a:close/>
                  <a:moveTo>
                    <a:pt x="5671" y="5672"/>
                  </a:moveTo>
                  <a:lnTo>
                    <a:pt x="5671" y="5672"/>
                  </a:lnTo>
                  <a:cubicBezTo>
                    <a:pt x="10240" y="6964"/>
                    <a:pt x="9578" y="6774"/>
                    <a:pt x="9704" y="6806"/>
                  </a:cubicBezTo>
                  <a:lnTo>
                    <a:pt x="8853" y="7373"/>
                  </a:lnTo>
                  <a:cubicBezTo>
                    <a:pt x="8664" y="7499"/>
                    <a:pt x="8664" y="7751"/>
                    <a:pt x="8822" y="7877"/>
                  </a:cubicBezTo>
                  <a:lnTo>
                    <a:pt x="10964" y="9956"/>
                  </a:lnTo>
                  <a:cubicBezTo>
                    <a:pt x="11027" y="10114"/>
                    <a:pt x="11027" y="10335"/>
                    <a:pt x="10901" y="10492"/>
                  </a:cubicBezTo>
                  <a:lnTo>
                    <a:pt x="10429" y="10965"/>
                  </a:lnTo>
                  <a:cubicBezTo>
                    <a:pt x="10366" y="11012"/>
                    <a:pt x="10279" y="11035"/>
                    <a:pt x="10192" y="11035"/>
                  </a:cubicBezTo>
                  <a:cubicBezTo>
                    <a:pt x="10106" y="11035"/>
                    <a:pt x="10019" y="11012"/>
                    <a:pt x="9956" y="10965"/>
                  </a:cubicBezTo>
                  <a:lnTo>
                    <a:pt x="7845" y="8854"/>
                  </a:lnTo>
                  <a:cubicBezTo>
                    <a:pt x="7777" y="8786"/>
                    <a:pt x="7691" y="8753"/>
                    <a:pt x="7606" y="8753"/>
                  </a:cubicBezTo>
                  <a:cubicBezTo>
                    <a:pt x="7493" y="8753"/>
                    <a:pt x="7381" y="8809"/>
                    <a:pt x="7310" y="8917"/>
                  </a:cubicBezTo>
                  <a:cubicBezTo>
                    <a:pt x="7247" y="8980"/>
                    <a:pt x="6806" y="9641"/>
                    <a:pt x="6774" y="9736"/>
                  </a:cubicBezTo>
                  <a:cubicBezTo>
                    <a:pt x="6680" y="9484"/>
                    <a:pt x="5703" y="5861"/>
                    <a:pt x="5671" y="5672"/>
                  </a:cubicBezTo>
                  <a:close/>
                  <a:moveTo>
                    <a:pt x="5104" y="1"/>
                  </a:moveTo>
                  <a:cubicBezTo>
                    <a:pt x="2363" y="1"/>
                    <a:pt x="0" y="2238"/>
                    <a:pt x="0" y="5168"/>
                  </a:cubicBezTo>
                  <a:cubicBezTo>
                    <a:pt x="0" y="8066"/>
                    <a:pt x="2332" y="10303"/>
                    <a:pt x="5104" y="10303"/>
                  </a:cubicBezTo>
                  <a:cubicBezTo>
                    <a:pt x="5482" y="10303"/>
                    <a:pt x="5797" y="10272"/>
                    <a:pt x="6144" y="10208"/>
                  </a:cubicBezTo>
                  <a:lnTo>
                    <a:pt x="6270" y="10587"/>
                  </a:lnTo>
                  <a:cubicBezTo>
                    <a:pt x="6307" y="10755"/>
                    <a:pt x="6444" y="10845"/>
                    <a:pt x="6596" y="10845"/>
                  </a:cubicBezTo>
                  <a:cubicBezTo>
                    <a:pt x="6700" y="10845"/>
                    <a:pt x="6810" y="10802"/>
                    <a:pt x="6900" y="10713"/>
                  </a:cubicBezTo>
                  <a:lnTo>
                    <a:pt x="7625" y="9610"/>
                  </a:lnTo>
                  <a:lnTo>
                    <a:pt x="9483" y="11406"/>
                  </a:lnTo>
                  <a:cubicBezTo>
                    <a:pt x="9688" y="11610"/>
                    <a:pt x="9956" y="11713"/>
                    <a:pt x="10220" y="11713"/>
                  </a:cubicBezTo>
                  <a:cubicBezTo>
                    <a:pt x="10484" y="11713"/>
                    <a:pt x="10744" y="11610"/>
                    <a:pt x="10933" y="11406"/>
                  </a:cubicBezTo>
                  <a:lnTo>
                    <a:pt x="11405" y="10933"/>
                  </a:lnTo>
                  <a:cubicBezTo>
                    <a:pt x="11783" y="10555"/>
                    <a:pt x="11783" y="9893"/>
                    <a:pt x="11374" y="9484"/>
                  </a:cubicBezTo>
                  <a:lnTo>
                    <a:pt x="9515" y="7720"/>
                  </a:lnTo>
                  <a:lnTo>
                    <a:pt x="10618" y="6964"/>
                  </a:lnTo>
                  <a:cubicBezTo>
                    <a:pt x="10870" y="6806"/>
                    <a:pt x="10838" y="6428"/>
                    <a:pt x="10555" y="6333"/>
                  </a:cubicBezTo>
                  <a:lnTo>
                    <a:pt x="10145" y="6239"/>
                  </a:lnTo>
                  <a:cubicBezTo>
                    <a:pt x="10303" y="5483"/>
                    <a:pt x="10271" y="4695"/>
                    <a:pt x="10082" y="3908"/>
                  </a:cubicBezTo>
                  <a:cubicBezTo>
                    <a:pt x="9483" y="1576"/>
                    <a:pt x="7436" y="1"/>
                    <a:pt x="5104" y="1"/>
                  </a:cubicBezTo>
                  <a:close/>
                </a:path>
              </a:pathLst>
            </a:custGeom>
            <a:solidFill>
              <a:srgbClr val="FFC000"/>
            </a:solidFill>
            <a:ln>
              <a:solidFill>
                <a:schemeClr val="bg1"/>
              </a:solidFill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39240706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pardweb.ir-black-color">
  <a:themeElements>
    <a:clrScheme name="#mg23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CBCBCB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ustom 1">
      <a:majorFont>
        <a:latin typeface="Times New Roman"/>
        <a:ea typeface=""/>
        <a:cs typeface="B Titr"/>
      </a:majorFont>
      <a:minorFont>
        <a:latin typeface="Times New Roman"/>
        <a:ea typeface=""/>
        <a:cs typeface="B Lotu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229</TotalTime>
  <Words>456</Words>
  <Application>Microsoft Office PowerPoint</Application>
  <PresentationFormat>Widescreen</PresentationFormat>
  <Paragraphs>92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等线</vt:lpstr>
      <vt:lpstr>Arial</vt:lpstr>
      <vt:lpstr>Calibri</vt:lpstr>
      <vt:lpstr>Courier New</vt:lpstr>
      <vt:lpstr>IRANSans(FaNum)</vt:lpstr>
      <vt:lpstr>Shabnam</vt:lpstr>
      <vt:lpstr>Times New Roman</vt:lpstr>
      <vt:lpstr>Wingdings</vt:lpstr>
      <vt:lpstr>pardweb.ir-black-color</vt:lpstr>
      <vt:lpstr>PowerPoint Presentation</vt:lpstr>
      <vt:lpstr>PowerPoint Presentation</vt:lpstr>
      <vt:lpstr>مقدمه</vt:lpstr>
      <vt:lpstr>ما کی هستیم و چیکار میکنیم؟</vt:lpstr>
      <vt:lpstr>مروری بر پیشینه</vt:lpstr>
      <vt:lpstr>نحوه ی ارتباط با ما</vt:lpstr>
      <vt:lpstr>مواد و روش‌ها</vt:lpstr>
      <vt:lpstr>نمونه نمودار</vt:lpstr>
      <vt:lpstr>نتایج و بحث</vt:lpstr>
      <vt:lpstr>نتایج </vt:lpstr>
      <vt:lpstr>نتیجه‌گیری</vt:lpstr>
      <vt:lpstr>ما کی هستیم و چیکار میکنیم؟</vt:lpstr>
      <vt:lpstr>پیشنهادات</vt:lpstr>
      <vt:lpstr> پارد وب مرجع دانلود تم و قالب پاورپوینت​ با ما بهترین ارائه را در سخنرانی خود تجربه کنید.</vt:lpstr>
      <vt:lpstr>از توجه شما سپاسگزارم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pardweb p</cp:lastModifiedBy>
  <cp:revision>2</cp:revision>
  <dcterms:created xsi:type="dcterms:W3CDTF">2021-11-05T12:33:03Z</dcterms:created>
  <dcterms:modified xsi:type="dcterms:W3CDTF">2024-07-10T06:53:44Z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name="NXPowerLiteLastOptimized" pid="2">
    <vt:lpwstr>394104</vt:lpwstr>
  </property>
  <property fmtid="{D5CDD505-2E9C-101B-9397-08002B2CF9AE}" name="NXPowerLiteSettings" pid="3">
    <vt:lpwstr>C700052003A000</vt:lpwstr>
  </property>
  <property fmtid="{D5CDD505-2E9C-101B-9397-08002B2CF9AE}" name="NXPowerLiteVersion" pid="4">
    <vt:lpwstr>D9.0.2</vt:lpwstr>
  </property>
</Properties>
</file>