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3370" y="1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22409-10D5-383B-D0D5-8231EFA20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FD8EE-5327-0136-E004-A14774B95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39FA5-BFB1-7A35-6B6C-8061081A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EB7FC-ADA0-A071-9AA3-FA93BFA9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925C4-3B88-5653-D3DE-AE453ED5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501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BEB1-D0BE-0F3A-AE05-B01BD456C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6B748-813C-81FE-9EC1-DF76A7743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43735-50F2-20B6-30E5-E4D7AC68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DF8FC-4382-3BAF-DFE0-06609730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99C02-1D4B-B917-6069-8D6E27F6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749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EA7E3-5FCA-F117-616A-1072E59D9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1CDF8-90B1-7897-D03D-CDFB7FE2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51A0A-C06C-7F2D-0F28-8A9386388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DD4DA-CCCA-EFA7-B759-77C818B24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5F9EB-A18E-D1C2-32D1-0D553CBA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626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BF96-BB9A-84F7-E328-AC94B6024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59226-272D-6EED-908B-0425E9B89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B1008-6269-2850-2F07-88BCD3C7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C4371-4EB5-3973-D622-587EA102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AD464-5F29-9D52-485E-6A322475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5353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4E8B6-A194-E301-505B-DCD09255D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4C8B4-2E82-3B8D-11A3-33CCD1A63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6FD5A-9B25-56BD-927E-13F4DF29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955B3-9826-DC84-8F3D-B56A8AF0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D95A3-3370-7469-4842-C158EF05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150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C9BB-D446-BD6F-5EF8-7414B541A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58AE-E6AB-8A8A-BBCB-6C34B9259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5558A-C3AB-4068-676E-455AB2C5F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77587-076A-8CBC-6C89-0DBD7383A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9D7E6-233A-235D-5339-D3837A7F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7960E-A65B-DFE2-9AFF-E8128619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066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83DED-5306-4FF7-DB95-4E19EC81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E7EBB-C8FB-3BDD-6C3B-4D2F76BA9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2E64E-2636-C86D-7DF2-8EB6CBCF3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71474-F70A-D7EA-F993-1A7CB8B20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73445-382B-096A-38E4-26A8390DA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DB38F-F4D8-5949-448A-5D98AE81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7060D-284C-B920-20D1-92E96231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4AA16-E9B3-92D9-2B8D-A028562E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8113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1B00-A649-1A45-E3D2-BAE6898F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AD7CF-E946-9E7D-4755-73DB54D5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2F80FD-FBCC-3B42-5F23-87700FB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8ACD5-B266-E986-7F43-4F4DEDAB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07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55AB15-A6D3-BA51-46A9-3FADB00E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461B8-E4DF-322A-CF97-067C056F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26E76-1EC5-C545-A725-E39C665F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058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3E207-BF2C-1821-5457-F1881FB9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84A5-52D1-06A5-6DB7-1BD859BBC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3AEF4-7559-89B8-ACD5-FFEA3F064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938C7-52F6-69F1-55C7-B5B1A979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B7F42-9C61-1A8E-5406-01BF8AC1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7857E-2FC7-E71A-17AD-3E163506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04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BD95-09BC-BEB4-0E5C-C4539E28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EA70FB-1C20-ECDA-4AB8-8A9F0BD7C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75E36-66ED-5A96-944D-45236531C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91392-B30C-EE9A-44C1-FFA93503D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312B6-8AA5-FE89-CFF1-9B3A22CF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C6078-4447-6D30-433E-6C8C2B17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611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9E4C51-D0D5-260E-670A-7BC1BBD48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D485D-2D99-CF1D-4D7C-9EB9609F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A333E-7D8F-1CAA-45AE-8DEC6112E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9FF6F2-4AED-4BFB-93DB-512F041FF435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E2645-3692-65DC-CFD8-A6ABFBAA4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B30E2-44F7-8938-B33E-36D64460A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DE11DC-CCD0-49BE-B249-AAE60F9F0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7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2C3720-4068-E462-5A87-15CA8CCC58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7934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10" name="Google Shape;8969;p63">
            <a:extLst>
              <a:ext uri="{FF2B5EF4-FFF2-40B4-BE49-F238E27FC236}">
                <a16:creationId xmlns:a16="http://schemas.microsoft.com/office/drawing/2014/main" id="{C055E97E-E3D2-712D-167A-EC5D2E6476C2}"/>
              </a:ext>
            </a:extLst>
          </p:cNvPr>
          <p:cNvSpPr/>
          <p:nvPr/>
        </p:nvSpPr>
        <p:spPr>
          <a:xfrm>
            <a:off x="7866115" y="268054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8969;p63">
            <a:extLst>
              <a:ext uri="{FF2B5EF4-FFF2-40B4-BE49-F238E27FC236}">
                <a16:creationId xmlns:a16="http://schemas.microsoft.com/office/drawing/2014/main" id="{0295B4EE-5FE8-D3DB-9300-B353BE9EE135}"/>
              </a:ext>
            </a:extLst>
          </p:cNvPr>
          <p:cNvSpPr/>
          <p:nvPr/>
        </p:nvSpPr>
        <p:spPr>
          <a:xfrm>
            <a:off x="10655035" y="469222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8969;p63">
            <a:extLst>
              <a:ext uri="{FF2B5EF4-FFF2-40B4-BE49-F238E27FC236}">
                <a16:creationId xmlns:a16="http://schemas.microsoft.com/office/drawing/2014/main" id="{8EA2A37C-CD55-3D2F-0A3F-EBB256B13754}"/>
              </a:ext>
            </a:extLst>
          </p:cNvPr>
          <p:cNvSpPr/>
          <p:nvPr/>
        </p:nvSpPr>
        <p:spPr>
          <a:xfrm>
            <a:off x="3019795" y="220810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61D4D7E-355D-1615-49BE-8C9F7EEF4FE0}"/>
              </a:ext>
            </a:extLst>
          </p:cNvPr>
          <p:cNvSpPr/>
          <p:nvPr/>
        </p:nvSpPr>
        <p:spPr>
          <a:xfrm>
            <a:off x="157647" y="4508287"/>
            <a:ext cx="2651760" cy="2133600"/>
          </a:xfrm>
          <a:prstGeom prst="roundRect">
            <a:avLst/>
          </a:prstGeom>
          <a:solidFill>
            <a:schemeClr val="lt1">
              <a:alpha val="68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oogle Shape;8860;p63">
            <a:extLst>
              <a:ext uri="{FF2B5EF4-FFF2-40B4-BE49-F238E27FC236}">
                <a16:creationId xmlns:a16="http://schemas.microsoft.com/office/drawing/2014/main" id="{A8C29959-45F7-3189-B2C2-4697FBA44ECD}"/>
              </a:ext>
            </a:extLst>
          </p:cNvPr>
          <p:cNvGrpSpPr/>
          <p:nvPr/>
        </p:nvGrpSpPr>
        <p:grpSpPr>
          <a:xfrm>
            <a:off x="1316210" y="4577358"/>
            <a:ext cx="334634" cy="333904"/>
            <a:chOff x="7429366" y="3223183"/>
            <a:chExt cx="334634" cy="333904"/>
          </a:xfrm>
          <a:solidFill>
            <a:srgbClr val="002060"/>
          </a:solidFill>
        </p:grpSpPr>
        <p:sp>
          <p:nvSpPr>
            <p:cNvPr id="15" name="Google Shape;8861;p63">
              <a:extLst>
                <a:ext uri="{FF2B5EF4-FFF2-40B4-BE49-F238E27FC236}">
                  <a16:creationId xmlns:a16="http://schemas.microsoft.com/office/drawing/2014/main" id="{BBAD4014-58F4-5B2D-7E65-E2269D4D27CF}"/>
                </a:ext>
              </a:extLst>
            </p:cNvPr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2;p63">
              <a:extLst>
                <a:ext uri="{FF2B5EF4-FFF2-40B4-BE49-F238E27FC236}">
                  <a16:creationId xmlns:a16="http://schemas.microsoft.com/office/drawing/2014/main" id="{07302E3D-3132-C64D-E84C-38FFE363A32B}"/>
                </a:ext>
              </a:extLst>
            </p:cNvPr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D33B08E-C7BE-81E4-7822-60D8683E38CF}"/>
              </a:ext>
            </a:extLst>
          </p:cNvPr>
          <p:cNvSpPr txBox="1"/>
          <p:nvPr/>
        </p:nvSpPr>
        <p:spPr>
          <a:xfrm>
            <a:off x="1015159" y="4963820"/>
            <a:ext cx="88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IRAN</a:t>
            </a:r>
            <a:endParaRPr lang="en-GB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929256-10F7-D163-78F1-37B6F78D8584}"/>
              </a:ext>
            </a:extLst>
          </p:cNvPr>
          <p:cNvSpPr txBox="1"/>
          <p:nvPr/>
        </p:nvSpPr>
        <p:spPr>
          <a:xfrm>
            <a:off x="894426" y="5453671"/>
            <a:ext cx="14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Australia</a:t>
            </a:r>
            <a:endParaRPr lang="en-GB" sz="2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62D205-2AF3-D481-4C06-D0467DBFDD0D}"/>
              </a:ext>
            </a:extLst>
          </p:cNvPr>
          <p:cNvSpPr txBox="1"/>
          <p:nvPr/>
        </p:nvSpPr>
        <p:spPr>
          <a:xfrm>
            <a:off x="755702" y="5943522"/>
            <a:ext cx="20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United States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783024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934E9-4724-2E1F-57F8-FE142B77D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2F2F89-6B38-649B-75F0-C0FE19AA14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7934"/>
          <a:stretch/>
        </p:blipFill>
        <p:spPr>
          <a:xfrm>
            <a:off x="-56781407" y="-20063365"/>
            <a:ext cx="98700675" cy="55519130"/>
          </a:xfrm>
          <a:prstGeom prst="rect">
            <a:avLst/>
          </a:prstGeom>
        </p:spPr>
      </p:pic>
      <p:sp>
        <p:nvSpPr>
          <p:cNvPr id="10" name="Google Shape;8969;p63">
            <a:extLst>
              <a:ext uri="{FF2B5EF4-FFF2-40B4-BE49-F238E27FC236}">
                <a16:creationId xmlns:a16="http://schemas.microsoft.com/office/drawing/2014/main" id="{B6163877-B9B3-8CE8-F37A-1855DCE01730}"/>
              </a:ext>
            </a:extLst>
          </p:cNvPr>
          <p:cNvSpPr/>
          <p:nvPr/>
        </p:nvSpPr>
        <p:spPr>
          <a:xfrm>
            <a:off x="7866115" y="268054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7049369-568B-8D61-5D45-682A7799F1A0}"/>
              </a:ext>
            </a:extLst>
          </p:cNvPr>
          <p:cNvSpPr/>
          <p:nvPr/>
        </p:nvSpPr>
        <p:spPr>
          <a:xfrm>
            <a:off x="157647" y="4508287"/>
            <a:ext cx="2651760" cy="2133600"/>
          </a:xfrm>
          <a:prstGeom prst="roundRect">
            <a:avLst/>
          </a:prstGeom>
          <a:solidFill>
            <a:schemeClr val="lt1">
              <a:alpha val="68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oogle Shape;8860;p63">
            <a:extLst>
              <a:ext uri="{FF2B5EF4-FFF2-40B4-BE49-F238E27FC236}">
                <a16:creationId xmlns:a16="http://schemas.microsoft.com/office/drawing/2014/main" id="{DD68525A-CEBC-F6AB-EC36-FAF50A487DBC}"/>
              </a:ext>
            </a:extLst>
          </p:cNvPr>
          <p:cNvGrpSpPr/>
          <p:nvPr/>
        </p:nvGrpSpPr>
        <p:grpSpPr>
          <a:xfrm>
            <a:off x="1316210" y="4577358"/>
            <a:ext cx="334634" cy="333904"/>
            <a:chOff x="7429366" y="3223183"/>
            <a:chExt cx="334634" cy="333904"/>
          </a:xfrm>
          <a:solidFill>
            <a:srgbClr val="002060"/>
          </a:solidFill>
        </p:grpSpPr>
        <p:sp>
          <p:nvSpPr>
            <p:cNvPr id="15" name="Google Shape;8861;p63">
              <a:extLst>
                <a:ext uri="{FF2B5EF4-FFF2-40B4-BE49-F238E27FC236}">
                  <a16:creationId xmlns:a16="http://schemas.microsoft.com/office/drawing/2014/main" id="{1FA0FC32-E462-B216-025F-8500661CF656}"/>
                </a:ext>
              </a:extLst>
            </p:cNvPr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2;p63">
              <a:extLst>
                <a:ext uri="{FF2B5EF4-FFF2-40B4-BE49-F238E27FC236}">
                  <a16:creationId xmlns:a16="http://schemas.microsoft.com/office/drawing/2014/main" id="{28BF29B7-B311-E5D5-B74D-95544E258396}"/>
                </a:ext>
              </a:extLst>
            </p:cNvPr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86C8799-4A66-2FE0-9375-CA437C22B509}"/>
              </a:ext>
            </a:extLst>
          </p:cNvPr>
          <p:cNvSpPr txBox="1"/>
          <p:nvPr/>
        </p:nvSpPr>
        <p:spPr>
          <a:xfrm>
            <a:off x="1015159" y="4963820"/>
            <a:ext cx="88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IRAN</a:t>
            </a:r>
            <a:endParaRPr lang="en-GB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F20583-11E1-93C3-58F8-3746CFBCCDA3}"/>
              </a:ext>
            </a:extLst>
          </p:cNvPr>
          <p:cNvSpPr txBox="1"/>
          <p:nvPr/>
        </p:nvSpPr>
        <p:spPr>
          <a:xfrm>
            <a:off x="894426" y="5453671"/>
            <a:ext cx="14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Australia</a:t>
            </a:r>
            <a:endParaRPr lang="en-GB" sz="2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453CC7-0372-E392-1F8F-53133D18E085}"/>
              </a:ext>
            </a:extLst>
          </p:cNvPr>
          <p:cNvSpPr txBox="1"/>
          <p:nvPr/>
        </p:nvSpPr>
        <p:spPr>
          <a:xfrm>
            <a:off x="755702" y="5943522"/>
            <a:ext cx="20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United States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529911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F82C61-D8A4-1EA4-A7FB-52E713D0C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2DD98E-7BF1-B9EB-7AD5-7E4B0A2E85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7934"/>
          <a:stretch/>
        </p:blipFill>
        <p:spPr>
          <a:xfrm>
            <a:off x="-49072801" y="-23012400"/>
            <a:ext cx="63533865" cy="35737799"/>
          </a:xfrm>
          <a:prstGeom prst="rect">
            <a:avLst/>
          </a:prstGeom>
        </p:spPr>
      </p:pic>
      <p:sp>
        <p:nvSpPr>
          <p:cNvPr id="11" name="Google Shape;8969;p63">
            <a:extLst>
              <a:ext uri="{FF2B5EF4-FFF2-40B4-BE49-F238E27FC236}">
                <a16:creationId xmlns:a16="http://schemas.microsoft.com/office/drawing/2014/main" id="{71171584-DD06-6B94-4003-6A66EC53CB54}"/>
              </a:ext>
            </a:extLst>
          </p:cNvPr>
          <p:cNvSpPr/>
          <p:nvPr/>
        </p:nvSpPr>
        <p:spPr>
          <a:xfrm>
            <a:off x="6532390" y="342900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E9ABA1-3253-7D9F-CBEF-BEAEDC3807A9}"/>
              </a:ext>
            </a:extLst>
          </p:cNvPr>
          <p:cNvSpPr/>
          <p:nvPr/>
        </p:nvSpPr>
        <p:spPr>
          <a:xfrm>
            <a:off x="157647" y="4508287"/>
            <a:ext cx="2651760" cy="2133600"/>
          </a:xfrm>
          <a:prstGeom prst="roundRect">
            <a:avLst/>
          </a:prstGeom>
          <a:solidFill>
            <a:schemeClr val="lt1">
              <a:alpha val="68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oogle Shape;8860;p63">
            <a:extLst>
              <a:ext uri="{FF2B5EF4-FFF2-40B4-BE49-F238E27FC236}">
                <a16:creationId xmlns:a16="http://schemas.microsoft.com/office/drawing/2014/main" id="{C8416A34-5426-0E8E-46A4-EFFF0889DDCE}"/>
              </a:ext>
            </a:extLst>
          </p:cNvPr>
          <p:cNvGrpSpPr/>
          <p:nvPr/>
        </p:nvGrpSpPr>
        <p:grpSpPr>
          <a:xfrm>
            <a:off x="1316210" y="4577358"/>
            <a:ext cx="334634" cy="333904"/>
            <a:chOff x="7429366" y="3223183"/>
            <a:chExt cx="334634" cy="333904"/>
          </a:xfrm>
          <a:solidFill>
            <a:srgbClr val="002060"/>
          </a:solidFill>
        </p:grpSpPr>
        <p:sp>
          <p:nvSpPr>
            <p:cNvPr id="15" name="Google Shape;8861;p63">
              <a:extLst>
                <a:ext uri="{FF2B5EF4-FFF2-40B4-BE49-F238E27FC236}">
                  <a16:creationId xmlns:a16="http://schemas.microsoft.com/office/drawing/2014/main" id="{7B8A0B94-C2FA-E5C2-3A2E-4882DE25CEEA}"/>
                </a:ext>
              </a:extLst>
            </p:cNvPr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2;p63">
              <a:extLst>
                <a:ext uri="{FF2B5EF4-FFF2-40B4-BE49-F238E27FC236}">
                  <a16:creationId xmlns:a16="http://schemas.microsoft.com/office/drawing/2014/main" id="{4719C5A0-7F19-F8C5-EEA7-D736DB1692B2}"/>
                </a:ext>
              </a:extLst>
            </p:cNvPr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38371F5-4FE3-5645-FD5D-4064FE97BF3D}"/>
              </a:ext>
            </a:extLst>
          </p:cNvPr>
          <p:cNvSpPr txBox="1"/>
          <p:nvPr/>
        </p:nvSpPr>
        <p:spPr>
          <a:xfrm>
            <a:off x="1015159" y="4963820"/>
            <a:ext cx="88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IRAN</a:t>
            </a:r>
            <a:endParaRPr lang="en-GB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0F9AD0-342D-1B32-7426-7178722D7C78}"/>
              </a:ext>
            </a:extLst>
          </p:cNvPr>
          <p:cNvSpPr txBox="1"/>
          <p:nvPr/>
        </p:nvSpPr>
        <p:spPr>
          <a:xfrm>
            <a:off x="894426" y="5453671"/>
            <a:ext cx="14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Australia</a:t>
            </a:r>
            <a:endParaRPr lang="en-GB" sz="2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E17F8A-5062-302C-32B7-0075A2483BFE}"/>
              </a:ext>
            </a:extLst>
          </p:cNvPr>
          <p:cNvSpPr txBox="1"/>
          <p:nvPr/>
        </p:nvSpPr>
        <p:spPr>
          <a:xfrm>
            <a:off x="755702" y="5943522"/>
            <a:ext cx="20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United States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8556055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F93C7-88CC-A375-317C-588F28E68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D8205A-EF49-E5BE-510F-F271149B72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7934"/>
          <a:stretch/>
        </p:blipFill>
        <p:spPr>
          <a:xfrm>
            <a:off x="-8559800" y="-9715500"/>
            <a:ext cx="58928000" cy="33147000"/>
          </a:xfrm>
          <a:prstGeom prst="rect">
            <a:avLst/>
          </a:prstGeom>
        </p:spPr>
      </p:pic>
      <p:sp>
        <p:nvSpPr>
          <p:cNvPr id="12" name="Google Shape;8969;p63">
            <a:extLst>
              <a:ext uri="{FF2B5EF4-FFF2-40B4-BE49-F238E27FC236}">
                <a16:creationId xmlns:a16="http://schemas.microsoft.com/office/drawing/2014/main" id="{FC7DED04-DAA0-85FA-A676-846AFAA34272}"/>
              </a:ext>
            </a:extLst>
          </p:cNvPr>
          <p:cNvSpPr/>
          <p:nvPr/>
        </p:nvSpPr>
        <p:spPr>
          <a:xfrm>
            <a:off x="3019795" y="2208100"/>
            <a:ext cx="344097" cy="340033"/>
          </a:xfrm>
          <a:custGeom>
            <a:avLst/>
            <a:gdLst/>
            <a:ahLst/>
            <a:cxnLst/>
            <a:rect l="l" t="t" r="r" b="b"/>
            <a:pathLst>
              <a:path w="10836" h="10708" extrusionOk="0">
                <a:moveTo>
                  <a:pt x="7677" y="328"/>
                </a:moveTo>
                <a:cubicBezTo>
                  <a:pt x="7821" y="328"/>
                  <a:pt x="7960" y="378"/>
                  <a:pt x="8061" y="480"/>
                </a:cubicBezTo>
                <a:lnTo>
                  <a:pt x="10288" y="2706"/>
                </a:lnTo>
                <a:cubicBezTo>
                  <a:pt x="10502" y="2897"/>
                  <a:pt x="10490" y="3278"/>
                  <a:pt x="10252" y="3516"/>
                </a:cubicBezTo>
                <a:cubicBezTo>
                  <a:pt x="10125" y="3643"/>
                  <a:pt x="9961" y="3709"/>
                  <a:pt x="9802" y="3709"/>
                </a:cubicBezTo>
                <a:cubicBezTo>
                  <a:pt x="9661" y="3709"/>
                  <a:pt x="9524" y="3657"/>
                  <a:pt x="9418" y="3552"/>
                </a:cubicBezTo>
                <a:lnTo>
                  <a:pt x="8264" y="2385"/>
                </a:lnTo>
                <a:cubicBezTo>
                  <a:pt x="8234" y="2355"/>
                  <a:pt x="8195" y="2340"/>
                  <a:pt x="8156" y="2340"/>
                </a:cubicBezTo>
                <a:cubicBezTo>
                  <a:pt x="8118" y="2340"/>
                  <a:pt x="8079" y="2355"/>
                  <a:pt x="8049" y="2385"/>
                </a:cubicBezTo>
                <a:cubicBezTo>
                  <a:pt x="7990" y="2444"/>
                  <a:pt x="7990" y="2540"/>
                  <a:pt x="8049" y="2599"/>
                </a:cubicBezTo>
                <a:lnTo>
                  <a:pt x="8930" y="3480"/>
                </a:lnTo>
                <a:lnTo>
                  <a:pt x="7811" y="4587"/>
                </a:lnTo>
                <a:cubicBezTo>
                  <a:pt x="7549" y="4861"/>
                  <a:pt x="7382" y="5207"/>
                  <a:pt x="7335" y="5564"/>
                </a:cubicBezTo>
                <a:cubicBezTo>
                  <a:pt x="7287" y="5921"/>
                  <a:pt x="7371" y="6290"/>
                  <a:pt x="7561" y="6588"/>
                </a:cubicBezTo>
                <a:cubicBezTo>
                  <a:pt x="7930" y="7171"/>
                  <a:pt x="7859" y="7838"/>
                  <a:pt x="7728" y="8028"/>
                </a:cubicBezTo>
                <a:cubicBezTo>
                  <a:pt x="7644" y="8016"/>
                  <a:pt x="7406" y="7897"/>
                  <a:pt x="6751" y="7350"/>
                </a:cubicBezTo>
                <a:cubicBezTo>
                  <a:pt x="6335" y="6993"/>
                  <a:pt x="5835" y="6528"/>
                  <a:pt x="5311" y="6004"/>
                </a:cubicBezTo>
                <a:lnTo>
                  <a:pt x="5204" y="5897"/>
                </a:lnTo>
                <a:lnTo>
                  <a:pt x="5180" y="5873"/>
                </a:lnTo>
                <a:cubicBezTo>
                  <a:pt x="5085" y="5778"/>
                  <a:pt x="4977" y="5695"/>
                  <a:pt x="4894" y="5588"/>
                </a:cubicBezTo>
                <a:lnTo>
                  <a:pt x="4846" y="5540"/>
                </a:lnTo>
                <a:lnTo>
                  <a:pt x="4739" y="5445"/>
                </a:lnTo>
                <a:cubicBezTo>
                  <a:pt x="4239" y="4921"/>
                  <a:pt x="3763" y="4409"/>
                  <a:pt x="3406" y="3992"/>
                </a:cubicBezTo>
                <a:cubicBezTo>
                  <a:pt x="2858" y="3337"/>
                  <a:pt x="2751" y="3099"/>
                  <a:pt x="2715" y="3028"/>
                </a:cubicBezTo>
                <a:cubicBezTo>
                  <a:pt x="2805" y="2970"/>
                  <a:pt x="2986" y="2926"/>
                  <a:pt x="3210" y="2926"/>
                </a:cubicBezTo>
                <a:cubicBezTo>
                  <a:pt x="3492" y="2926"/>
                  <a:pt x="3843" y="2995"/>
                  <a:pt x="4168" y="3194"/>
                </a:cubicBezTo>
                <a:cubicBezTo>
                  <a:pt x="4416" y="3353"/>
                  <a:pt x="4715" y="3430"/>
                  <a:pt x="5014" y="3430"/>
                </a:cubicBezTo>
                <a:cubicBezTo>
                  <a:pt x="5073" y="3430"/>
                  <a:pt x="5133" y="3427"/>
                  <a:pt x="5192" y="3421"/>
                </a:cubicBezTo>
                <a:cubicBezTo>
                  <a:pt x="5549" y="3373"/>
                  <a:pt x="5894" y="3194"/>
                  <a:pt x="6156" y="2944"/>
                </a:cubicBezTo>
                <a:lnTo>
                  <a:pt x="7275" y="1825"/>
                </a:lnTo>
                <a:lnTo>
                  <a:pt x="7359" y="1909"/>
                </a:lnTo>
                <a:cubicBezTo>
                  <a:pt x="7394" y="1938"/>
                  <a:pt x="7433" y="1953"/>
                  <a:pt x="7470" y="1953"/>
                </a:cubicBezTo>
                <a:cubicBezTo>
                  <a:pt x="7507" y="1953"/>
                  <a:pt x="7543" y="1938"/>
                  <a:pt x="7573" y="1909"/>
                </a:cubicBezTo>
                <a:cubicBezTo>
                  <a:pt x="7633" y="1849"/>
                  <a:pt x="7633" y="1766"/>
                  <a:pt x="7573" y="1706"/>
                </a:cubicBezTo>
                <a:lnTo>
                  <a:pt x="7204" y="1337"/>
                </a:lnTo>
                <a:lnTo>
                  <a:pt x="7192" y="1313"/>
                </a:lnTo>
                <a:cubicBezTo>
                  <a:pt x="7025" y="1123"/>
                  <a:pt x="7013" y="837"/>
                  <a:pt x="7144" y="635"/>
                </a:cubicBezTo>
                <a:cubicBezTo>
                  <a:pt x="7168" y="587"/>
                  <a:pt x="7204" y="539"/>
                  <a:pt x="7228" y="516"/>
                </a:cubicBezTo>
                <a:cubicBezTo>
                  <a:pt x="7353" y="390"/>
                  <a:pt x="7518" y="328"/>
                  <a:pt x="7677" y="328"/>
                </a:cubicBezTo>
                <a:close/>
                <a:moveTo>
                  <a:pt x="7667" y="0"/>
                </a:moveTo>
                <a:cubicBezTo>
                  <a:pt x="7428" y="0"/>
                  <a:pt x="7186" y="93"/>
                  <a:pt x="7001" y="277"/>
                </a:cubicBezTo>
                <a:cubicBezTo>
                  <a:pt x="6644" y="635"/>
                  <a:pt x="6632" y="1194"/>
                  <a:pt x="6978" y="1539"/>
                </a:cubicBezTo>
                <a:lnTo>
                  <a:pt x="7037" y="1599"/>
                </a:lnTo>
                <a:lnTo>
                  <a:pt x="5918" y="2718"/>
                </a:lnTo>
                <a:cubicBezTo>
                  <a:pt x="5651" y="2985"/>
                  <a:pt x="5292" y="3125"/>
                  <a:pt x="4942" y="3125"/>
                </a:cubicBezTo>
                <a:cubicBezTo>
                  <a:pt x="4715" y="3125"/>
                  <a:pt x="4491" y="3066"/>
                  <a:pt x="4299" y="2944"/>
                </a:cubicBezTo>
                <a:cubicBezTo>
                  <a:pt x="3965" y="2730"/>
                  <a:pt x="3596" y="2623"/>
                  <a:pt x="3215" y="2623"/>
                </a:cubicBezTo>
                <a:cubicBezTo>
                  <a:pt x="2882" y="2623"/>
                  <a:pt x="2584" y="2706"/>
                  <a:pt x="2453" y="2849"/>
                </a:cubicBezTo>
                <a:cubicBezTo>
                  <a:pt x="2322" y="2980"/>
                  <a:pt x="2418" y="3194"/>
                  <a:pt x="2525" y="3385"/>
                </a:cubicBezTo>
                <a:cubicBezTo>
                  <a:pt x="2632" y="3564"/>
                  <a:pt x="2810" y="3802"/>
                  <a:pt x="3049" y="4087"/>
                </a:cubicBezTo>
                <a:cubicBezTo>
                  <a:pt x="3394" y="4504"/>
                  <a:pt x="3846" y="5004"/>
                  <a:pt x="4370" y="5540"/>
                </a:cubicBezTo>
                <a:lnTo>
                  <a:pt x="3180" y="6731"/>
                </a:lnTo>
                <a:cubicBezTo>
                  <a:pt x="2763" y="7147"/>
                  <a:pt x="2346" y="7600"/>
                  <a:pt x="1965" y="8064"/>
                </a:cubicBezTo>
                <a:lnTo>
                  <a:pt x="84" y="10291"/>
                </a:lnTo>
                <a:cubicBezTo>
                  <a:pt x="1" y="10398"/>
                  <a:pt x="1" y="10541"/>
                  <a:pt x="84" y="10636"/>
                </a:cubicBezTo>
                <a:cubicBezTo>
                  <a:pt x="132" y="10683"/>
                  <a:pt x="191" y="10707"/>
                  <a:pt x="251" y="10707"/>
                </a:cubicBezTo>
                <a:cubicBezTo>
                  <a:pt x="310" y="10707"/>
                  <a:pt x="370" y="10683"/>
                  <a:pt x="429" y="10636"/>
                </a:cubicBezTo>
                <a:lnTo>
                  <a:pt x="2572" y="8850"/>
                </a:lnTo>
                <a:cubicBezTo>
                  <a:pt x="2632" y="8790"/>
                  <a:pt x="2644" y="8695"/>
                  <a:pt x="2584" y="8636"/>
                </a:cubicBezTo>
                <a:cubicBezTo>
                  <a:pt x="2552" y="8603"/>
                  <a:pt x="2512" y="8585"/>
                  <a:pt x="2472" y="8585"/>
                </a:cubicBezTo>
                <a:cubicBezTo>
                  <a:pt x="2440" y="8585"/>
                  <a:pt x="2409" y="8597"/>
                  <a:pt x="2382" y="8624"/>
                </a:cubicBezTo>
                <a:lnTo>
                  <a:pt x="739" y="9993"/>
                </a:lnTo>
                <a:lnTo>
                  <a:pt x="2191" y="8266"/>
                </a:lnTo>
                <a:cubicBezTo>
                  <a:pt x="2560" y="7826"/>
                  <a:pt x="2965" y="7374"/>
                  <a:pt x="3382" y="6957"/>
                </a:cubicBezTo>
                <a:lnTo>
                  <a:pt x="4573" y="5766"/>
                </a:lnTo>
                <a:lnTo>
                  <a:pt x="4585" y="5778"/>
                </a:lnTo>
                <a:lnTo>
                  <a:pt x="4763" y="5957"/>
                </a:lnTo>
                <a:lnTo>
                  <a:pt x="4942" y="6135"/>
                </a:lnTo>
                <a:lnTo>
                  <a:pt x="4954" y="6159"/>
                </a:lnTo>
                <a:lnTo>
                  <a:pt x="3763" y="7350"/>
                </a:lnTo>
                <a:cubicBezTo>
                  <a:pt x="3537" y="7564"/>
                  <a:pt x="3299" y="7790"/>
                  <a:pt x="3084" y="8005"/>
                </a:cubicBezTo>
                <a:cubicBezTo>
                  <a:pt x="3025" y="8064"/>
                  <a:pt x="3025" y="8147"/>
                  <a:pt x="3061" y="8207"/>
                </a:cubicBezTo>
                <a:cubicBezTo>
                  <a:pt x="3092" y="8238"/>
                  <a:pt x="3133" y="8253"/>
                  <a:pt x="3174" y="8253"/>
                </a:cubicBezTo>
                <a:cubicBezTo>
                  <a:pt x="3211" y="8253"/>
                  <a:pt x="3247" y="8241"/>
                  <a:pt x="3275" y="8219"/>
                </a:cubicBezTo>
                <a:cubicBezTo>
                  <a:pt x="3513" y="8005"/>
                  <a:pt x="3751" y="7778"/>
                  <a:pt x="3977" y="7552"/>
                </a:cubicBezTo>
                <a:lnTo>
                  <a:pt x="5168" y="6361"/>
                </a:lnTo>
                <a:cubicBezTo>
                  <a:pt x="5704" y="6885"/>
                  <a:pt x="6204" y="7350"/>
                  <a:pt x="6620" y="7683"/>
                </a:cubicBezTo>
                <a:cubicBezTo>
                  <a:pt x="6906" y="7921"/>
                  <a:pt x="7144" y="8088"/>
                  <a:pt x="7323" y="8207"/>
                </a:cubicBezTo>
                <a:cubicBezTo>
                  <a:pt x="7442" y="8278"/>
                  <a:pt x="7573" y="8362"/>
                  <a:pt x="7692" y="8362"/>
                </a:cubicBezTo>
                <a:cubicBezTo>
                  <a:pt x="7752" y="8362"/>
                  <a:pt x="7811" y="8338"/>
                  <a:pt x="7859" y="8302"/>
                </a:cubicBezTo>
                <a:cubicBezTo>
                  <a:pt x="7990" y="8159"/>
                  <a:pt x="8073" y="7862"/>
                  <a:pt x="8073" y="7540"/>
                </a:cubicBezTo>
                <a:cubicBezTo>
                  <a:pt x="8073" y="7171"/>
                  <a:pt x="7954" y="6778"/>
                  <a:pt x="7763" y="6457"/>
                </a:cubicBezTo>
                <a:cubicBezTo>
                  <a:pt x="7454" y="5957"/>
                  <a:pt x="7549" y="5278"/>
                  <a:pt x="7990" y="4826"/>
                </a:cubicBezTo>
                <a:lnTo>
                  <a:pt x="9109" y="3718"/>
                </a:lnTo>
                <a:lnTo>
                  <a:pt x="9168" y="3778"/>
                </a:lnTo>
                <a:lnTo>
                  <a:pt x="9192" y="3802"/>
                </a:lnTo>
                <a:lnTo>
                  <a:pt x="9216" y="3814"/>
                </a:lnTo>
                <a:cubicBezTo>
                  <a:pt x="9216" y="3814"/>
                  <a:pt x="9228" y="3837"/>
                  <a:pt x="9240" y="3837"/>
                </a:cubicBezTo>
                <a:cubicBezTo>
                  <a:pt x="9240" y="3837"/>
                  <a:pt x="9252" y="3837"/>
                  <a:pt x="9252" y="3849"/>
                </a:cubicBezTo>
                <a:lnTo>
                  <a:pt x="9264" y="3861"/>
                </a:lnTo>
                <a:cubicBezTo>
                  <a:pt x="9264" y="3861"/>
                  <a:pt x="9287" y="3861"/>
                  <a:pt x="9287" y="3873"/>
                </a:cubicBezTo>
                <a:lnTo>
                  <a:pt x="9299" y="3897"/>
                </a:lnTo>
                <a:cubicBezTo>
                  <a:pt x="9299" y="3897"/>
                  <a:pt x="9311" y="3897"/>
                  <a:pt x="9311" y="3909"/>
                </a:cubicBezTo>
                <a:lnTo>
                  <a:pt x="9323" y="3921"/>
                </a:lnTo>
                <a:cubicBezTo>
                  <a:pt x="9323" y="3921"/>
                  <a:pt x="9347" y="3921"/>
                  <a:pt x="9347" y="3933"/>
                </a:cubicBezTo>
                <a:lnTo>
                  <a:pt x="9359" y="3956"/>
                </a:lnTo>
                <a:cubicBezTo>
                  <a:pt x="9359" y="3956"/>
                  <a:pt x="9371" y="3956"/>
                  <a:pt x="9371" y="3968"/>
                </a:cubicBezTo>
                <a:cubicBezTo>
                  <a:pt x="9371" y="3968"/>
                  <a:pt x="9383" y="3968"/>
                  <a:pt x="9383" y="3980"/>
                </a:cubicBezTo>
                <a:cubicBezTo>
                  <a:pt x="9383" y="3980"/>
                  <a:pt x="9407" y="3980"/>
                  <a:pt x="9407" y="3992"/>
                </a:cubicBezTo>
                <a:cubicBezTo>
                  <a:pt x="9407" y="3992"/>
                  <a:pt x="9418" y="3992"/>
                  <a:pt x="9418" y="4016"/>
                </a:cubicBezTo>
                <a:lnTo>
                  <a:pt x="9430" y="4016"/>
                </a:lnTo>
                <a:cubicBezTo>
                  <a:pt x="9430" y="4016"/>
                  <a:pt x="9442" y="4016"/>
                  <a:pt x="9442" y="4028"/>
                </a:cubicBezTo>
                <a:lnTo>
                  <a:pt x="9942" y="4028"/>
                </a:lnTo>
                <a:cubicBezTo>
                  <a:pt x="9954" y="4028"/>
                  <a:pt x="9954" y="4028"/>
                  <a:pt x="9966" y="4016"/>
                </a:cubicBezTo>
                <a:lnTo>
                  <a:pt x="9978" y="4016"/>
                </a:lnTo>
                <a:cubicBezTo>
                  <a:pt x="10002" y="4016"/>
                  <a:pt x="10002" y="4016"/>
                  <a:pt x="10014" y="3992"/>
                </a:cubicBezTo>
                <a:lnTo>
                  <a:pt x="10026" y="3992"/>
                </a:lnTo>
                <a:cubicBezTo>
                  <a:pt x="10038" y="3992"/>
                  <a:pt x="10038" y="3992"/>
                  <a:pt x="10061" y="3980"/>
                </a:cubicBezTo>
                <a:cubicBezTo>
                  <a:pt x="10061" y="3980"/>
                  <a:pt x="10073" y="3980"/>
                  <a:pt x="10073" y="3968"/>
                </a:cubicBezTo>
                <a:cubicBezTo>
                  <a:pt x="10085" y="3968"/>
                  <a:pt x="10085" y="3956"/>
                  <a:pt x="10097" y="3956"/>
                </a:cubicBezTo>
                <a:cubicBezTo>
                  <a:pt x="10097" y="3956"/>
                  <a:pt x="10121" y="3956"/>
                  <a:pt x="10121" y="3933"/>
                </a:cubicBezTo>
                <a:cubicBezTo>
                  <a:pt x="10133" y="3933"/>
                  <a:pt x="10133" y="3921"/>
                  <a:pt x="10145" y="3921"/>
                </a:cubicBezTo>
                <a:cubicBezTo>
                  <a:pt x="10145" y="3921"/>
                  <a:pt x="10157" y="3921"/>
                  <a:pt x="10157" y="3909"/>
                </a:cubicBezTo>
                <a:cubicBezTo>
                  <a:pt x="10180" y="3909"/>
                  <a:pt x="10180" y="3897"/>
                  <a:pt x="10192" y="3897"/>
                </a:cubicBezTo>
                <a:cubicBezTo>
                  <a:pt x="10192" y="3897"/>
                  <a:pt x="10204" y="3897"/>
                  <a:pt x="10204" y="3873"/>
                </a:cubicBezTo>
                <a:cubicBezTo>
                  <a:pt x="10216" y="3873"/>
                  <a:pt x="10216" y="3861"/>
                  <a:pt x="10240" y="3861"/>
                </a:cubicBezTo>
                <a:cubicBezTo>
                  <a:pt x="10240" y="3861"/>
                  <a:pt x="10252" y="3861"/>
                  <a:pt x="10252" y="3849"/>
                </a:cubicBezTo>
                <a:cubicBezTo>
                  <a:pt x="10264" y="3849"/>
                  <a:pt x="10264" y="3837"/>
                  <a:pt x="10276" y="3837"/>
                </a:cubicBezTo>
                <a:cubicBezTo>
                  <a:pt x="10276" y="3837"/>
                  <a:pt x="10300" y="3837"/>
                  <a:pt x="10300" y="3814"/>
                </a:cubicBezTo>
                <a:cubicBezTo>
                  <a:pt x="10311" y="3814"/>
                  <a:pt x="10311" y="3802"/>
                  <a:pt x="10323" y="3802"/>
                </a:cubicBezTo>
                <a:cubicBezTo>
                  <a:pt x="10323" y="3802"/>
                  <a:pt x="10335" y="3802"/>
                  <a:pt x="10335" y="3790"/>
                </a:cubicBezTo>
                <a:cubicBezTo>
                  <a:pt x="10359" y="3778"/>
                  <a:pt x="10371" y="3778"/>
                  <a:pt x="10371" y="3754"/>
                </a:cubicBezTo>
                <a:cubicBezTo>
                  <a:pt x="10823" y="3373"/>
                  <a:pt x="10835" y="2802"/>
                  <a:pt x="10490" y="2468"/>
                </a:cubicBezTo>
                <a:lnTo>
                  <a:pt x="8275" y="242"/>
                </a:lnTo>
                <a:cubicBezTo>
                  <a:pt x="8109" y="81"/>
                  <a:pt x="7889" y="0"/>
                  <a:pt x="7667" y="0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FB2798A-A334-26DF-F36E-27316A1B7E5B}"/>
              </a:ext>
            </a:extLst>
          </p:cNvPr>
          <p:cNvSpPr/>
          <p:nvPr/>
        </p:nvSpPr>
        <p:spPr>
          <a:xfrm>
            <a:off x="157647" y="4508287"/>
            <a:ext cx="2651760" cy="2133600"/>
          </a:xfrm>
          <a:prstGeom prst="roundRect">
            <a:avLst/>
          </a:prstGeom>
          <a:solidFill>
            <a:schemeClr val="lt1">
              <a:alpha val="68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oogle Shape;8860;p63">
            <a:extLst>
              <a:ext uri="{FF2B5EF4-FFF2-40B4-BE49-F238E27FC236}">
                <a16:creationId xmlns:a16="http://schemas.microsoft.com/office/drawing/2014/main" id="{56A3E424-206F-2315-BC5B-5AD79E16938E}"/>
              </a:ext>
            </a:extLst>
          </p:cNvPr>
          <p:cNvGrpSpPr/>
          <p:nvPr/>
        </p:nvGrpSpPr>
        <p:grpSpPr>
          <a:xfrm>
            <a:off x="1316210" y="4577358"/>
            <a:ext cx="334634" cy="333904"/>
            <a:chOff x="7429366" y="3223183"/>
            <a:chExt cx="334634" cy="333904"/>
          </a:xfrm>
          <a:solidFill>
            <a:srgbClr val="002060"/>
          </a:solidFill>
        </p:grpSpPr>
        <p:sp>
          <p:nvSpPr>
            <p:cNvPr id="15" name="Google Shape;8861;p63">
              <a:extLst>
                <a:ext uri="{FF2B5EF4-FFF2-40B4-BE49-F238E27FC236}">
                  <a16:creationId xmlns:a16="http://schemas.microsoft.com/office/drawing/2014/main" id="{01504A67-25F5-01D6-709A-1E2681530917}"/>
                </a:ext>
              </a:extLst>
            </p:cNvPr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2;p63">
              <a:extLst>
                <a:ext uri="{FF2B5EF4-FFF2-40B4-BE49-F238E27FC236}">
                  <a16:creationId xmlns:a16="http://schemas.microsoft.com/office/drawing/2014/main" id="{BAB94FBF-927E-B293-3976-90F3FAF3D68C}"/>
                </a:ext>
              </a:extLst>
            </p:cNvPr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33038CA-F774-9339-2DEA-974957E0C569}"/>
              </a:ext>
            </a:extLst>
          </p:cNvPr>
          <p:cNvSpPr txBox="1"/>
          <p:nvPr/>
        </p:nvSpPr>
        <p:spPr>
          <a:xfrm>
            <a:off x="1015159" y="4963820"/>
            <a:ext cx="88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IRAN</a:t>
            </a:r>
            <a:endParaRPr lang="en-GB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5E2134-1B6C-9F03-1649-391852FA41BA}"/>
              </a:ext>
            </a:extLst>
          </p:cNvPr>
          <p:cNvSpPr txBox="1"/>
          <p:nvPr/>
        </p:nvSpPr>
        <p:spPr>
          <a:xfrm>
            <a:off x="894426" y="5453671"/>
            <a:ext cx="14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Australia</a:t>
            </a:r>
            <a:endParaRPr lang="en-GB" sz="2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459ADB-AFAA-A859-EC15-CD99C505529A}"/>
              </a:ext>
            </a:extLst>
          </p:cNvPr>
          <p:cNvSpPr txBox="1"/>
          <p:nvPr/>
        </p:nvSpPr>
        <p:spPr>
          <a:xfrm>
            <a:off x="755702" y="5943522"/>
            <a:ext cx="20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United States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86493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4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قالب پاورپوینت رایگان مورف  نقشه جهان</dc:title>
  <dc:creator>PardWeb</dc:creator>
  <dc:description>https://pardweb.ir</dc:description>
  <cp:lastModifiedBy>pardweb p</cp:lastModifiedBy>
  <cp:revision>1</cp:revision>
  <dcterms:created xsi:type="dcterms:W3CDTF">2024-12-11T18:24:59Z</dcterms:created>
  <dcterms:modified xsi:type="dcterms:W3CDTF">2024-12-11T18:33:25Z</dcterms:modified>
</cp:coreProperties>
</file>