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C17F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AB5F0-B05B-4CD5-B5CD-410D9D40874D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985E2-5FF1-4D6F-91F4-8E09853ED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35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Pardweb.ir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4985E2-5FF1-4D6F-91F4-8E09853ED3E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018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65534-7CC2-154D-535D-7CB1C04EF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4E9096-4EEF-34FD-8C78-D541AEE80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FBF77-D74C-B991-D16F-9C1A1C929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E4811-0015-1602-7A95-41FB3BD4C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395EE-8170-92D6-E0CB-617D4FCD0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38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EB415-FC66-6556-2DA0-0472555A4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CD638A-03B9-0191-D7EA-DF86A27FD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175-B402-3B4A-944F-1F4C53012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C7B6F-B957-CE9F-D3B4-DCC80653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B52DD-BCD6-62DB-45BC-6ECB4D95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77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EAEB1-33E5-5EB9-ACCE-9ABA5B5D01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DF45D7-0DFF-73CD-E503-4864FFD56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58240-06D2-41BA-C501-D92FD598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E313B-E3CA-2D73-3F78-642CF15C9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6FE92-3584-D2C2-AD3F-3625B93BB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11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444D6-0A46-644F-5FC3-2AAFF3F4E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D094D-6A1B-E3B9-A213-2D1085C44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2FA22-D25A-5ECF-56F4-98402C990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A43AB-4A8E-3A0D-181B-59A0E83DF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3C067-933B-0BD4-D062-46FB53B16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11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2B8AF-8FED-53DC-0028-C12E37167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EDDFF-0E9B-148C-4DC8-5529D7995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03DFC-E06A-DD6B-C4CB-ABB10202B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6663B-C29D-9D42-9E32-C764CA36D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C58AE-B5BB-837C-47BC-1B009941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1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D7064-144B-506C-77EF-40836D16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75406-15B5-BE73-8B14-B8320CAFD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8A9FA-E7B6-F22D-13F7-E67A3FC0C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F7F0F-D931-C562-8612-372FD6B1F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4338C-2790-CB58-AC87-0A6C472C9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55C43-DF46-34E4-F881-D3FDB0754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78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0405B-D01D-660F-481D-196646DB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ADD59-5C84-3AFB-C844-4C21EEBC0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317DBB-7272-6D5C-1CE4-896BE771D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CCCE24-25F8-A319-0EA4-EC84B4FB45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888B59-9D93-E7DB-8C9B-0B6F4DE8AD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6C3BB3-90BA-1B83-93FB-D127ED383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9C29EF-4810-5119-865B-E47F9E68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30C604-E3A3-3201-2B6D-5340AAAD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57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C66F-62C9-ECAE-7EBF-F06D1FA4C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08C2CC-3604-071E-1B66-5B48A640D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0CF722-1E3F-1CDC-7CF6-4C786072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1574BE-606F-4853-A525-509646E8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4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458451-7989-6A8C-E99E-771AC3015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021092-6D4B-AEFB-8AB0-3EB375D40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914E0-0EF5-F03D-65B2-BC5CCB3FD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148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F88D-FCBB-65E5-1D23-293AF02A6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B7354-1AEC-681A-81C6-188B36FC2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D69581-DC9E-C683-FFC7-CA0D461BC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BD7E3-E9E4-D704-A506-783B7F88F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7726F-F9AB-684F-6513-FE9D0807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7A33D2-72DD-ED12-D1A7-301B9715B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63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20DF4-F69E-74B5-49E6-7CC0A6B9C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3282AF-4B77-CD27-3B73-B90A416E31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D9FE1-7BF9-C379-B79E-984864B1A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76F9E-A6A9-65EA-18CB-74C5D731D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695E7-7E73-A0C7-9851-B42D810C1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9FE29-1CAF-12E6-AA99-4A53EC2BB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92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8586F-BF8A-764F-C8D1-996DCEDF5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9E1B8-EE08-EB20-2A2B-4619528B1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C1F23-67A6-96FF-E7FD-C3A837D78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A5F27E-E9F8-47E1-9BE3-129D46D8E3DA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DDCB6-3653-6E1C-E5F4-9A3F18B61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BE906-D123-8477-E175-076AA56AB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A4BA07-8D33-4492-AD48-A8685ADEE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51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BA2892C-68C0-EF8A-E90F-817683C8A3AD}"/>
              </a:ext>
            </a:extLst>
          </p:cNvPr>
          <p:cNvSpPr/>
          <p:nvPr/>
        </p:nvSpPr>
        <p:spPr>
          <a:xfrm>
            <a:off x="866672" y="1974276"/>
            <a:ext cx="5660524" cy="27353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+mj-cs"/>
              </a:rPr>
              <a:t>قالب پاورپوینت رایگان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+mj-cs"/>
              </a:rPr>
              <a:t> </a:t>
            </a:r>
            <a:r>
              <a:rPr lang="fa-IR" sz="660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+mj-cs"/>
              </a:rPr>
              <a:t>22 بهمن</a:t>
            </a:r>
            <a:endParaRPr lang="en-US" sz="540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91A5E-B469-AD39-6456-C7FD910EA788}"/>
              </a:ext>
            </a:extLst>
          </p:cNvPr>
          <p:cNvSpPr txBox="1"/>
          <p:nvPr/>
        </p:nvSpPr>
        <p:spPr>
          <a:xfrm>
            <a:off x="2497394" y="5722374"/>
            <a:ext cx="2567564" cy="783193"/>
          </a:xfrm>
          <a:prstGeom prst="roundRect">
            <a:avLst>
              <a:gd name="adj" fmla="val 1164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PardWeb.ir</a:t>
            </a:r>
            <a:endParaRPr lang="en-GB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8541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E74AB9-669B-B39F-7544-FA5E85889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BCEF281-C511-C3E1-D21F-5E476B62C4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" t="3850" r="4053" b="3951"/>
          <a:stretch/>
        </p:blipFill>
        <p:spPr>
          <a:xfrm>
            <a:off x="7492181" y="1337187"/>
            <a:ext cx="4503175" cy="44736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F7FDCFD-964F-5AAD-FDD8-A4A097684BE8}"/>
              </a:ext>
            </a:extLst>
          </p:cNvPr>
          <p:cNvSpPr txBox="1"/>
          <p:nvPr/>
        </p:nvSpPr>
        <p:spPr>
          <a:xfrm>
            <a:off x="3783298" y="1337187"/>
            <a:ext cx="2637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 rtl="1">
              <a:buFont typeface="Wingdings" panose="05000000000000000000" pitchFamily="2" charset="2"/>
              <a:buChar char="q"/>
            </a:pPr>
            <a:r>
              <a:rPr lang="fa-IR" sz="3200" dirty="0">
                <a:solidFill>
                  <a:srgbClr val="C00000"/>
                </a:solidFill>
                <a:cs typeface="+mj-cs"/>
              </a:rPr>
              <a:t>فهرست مطالب</a:t>
            </a:r>
            <a:endParaRPr lang="en-GB" sz="3200" dirty="0">
              <a:solidFill>
                <a:srgbClr val="C00000"/>
              </a:solidFill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DD8A91-3A4B-0591-6E93-CCD6BDC2A8B0}"/>
              </a:ext>
            </a:extLst>
          </p:cNvPr>
          <p:cNvSpPr txBox="1"/>
          <p:nvPr/>
        </p:nvSpPr>
        <p:spPr>
          <a:xfrm>
            <a:off x="4092670" y="2305615"/>
            <a:ext cx="218040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3200" b="1" dirty="0">
                <a:solidFill>
                  <a:srgbClr val="002060"/>
                </a:solidFill>
              </a:rPr>
              <a:t>فصل اول</a:t>
            </a:r>
          </a:p>
          <a:p>
            <a:pPr marL="571500" indent="-57150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3200" b="1" dirty="0">
                <a:solidFill>
                  <a:srgbClr val="002060"/>
                </a:solidFill>
              </a:rPr>
              <a:t>فصل دوم </a:t>
            </a:r>
          </a:p>
          <a:p>
            <a:pPr marL="571500" indent="-571500"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3200" b="1" dirty="0">
                <a:solidFill>
                  <a:srgbClr val="002060"/>
                </a:solidFill>
              </a:rPr>
              <a:t>فصل سوم</a:t>
            </a:r>
            <a:endParaRPr lang="en-GB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061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30702-4B23-E34B-CA32-131AC40FD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57043"/>
          </a:xfrm>
        </p:spPr>
        <p:txBody>
          <a:bodyPr>
            <a:normAutofit/>
          </a:bodyPr>
          <a:lstStyle/>
          <a:p>
            <a:r>
              <a:rPr lang="fa-IR" sz="4400" dirty="0">
                <a:solidFill>
                  <a:srgbClr val="C00000"/>
                </a:solidFill>
              </a:rPr>
              <a:t>متن تبریک 22 بهمن</a:t>
            </a:r>
            <a:endParaRPr lang="en-GB" sz="4400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14E67-5B98-18B4-5526-B67F548A6D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00516"/>
            <a:ext cx="9144000" cy="3323302"/>
          </a:xfrm>
        </p:spPr>
        <p:txBody>
          <a:bodyPr>
            <a:normAutofit/>
          </a:bodyPr>
          <a:lstStyle/>
          <a:p>
            <a:r>
              <a:rPr lang="ar-OM" b="1" dirty="0">
                <a:solidFill>
                  <a:schemeClr val="accent5">
                    <a:lumMod val="50000"/>
                  </a:schemeClr>
                </a:solidFill>
              </a:rPr>
              <a:t>بیست و دوی بهمن که حیات وطن است</a:t>
            </a:r>
          </a:p>
          <a:p>
            <a:endParaRPr lang="ar-OM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ar-OM" b="1" dirty="0">
                <a:solidFill>
                  <a:schemeClr val="accent5">
                    <a:lumMod val="50000"/>
                  </a:schemeClr>
                </a:solidFill>
              </a:rPr>
              <a:t>خود روح خدایی است که در جان و تن است</a:t>
            </a:r>
          </a:p>
          <a:p>
            <a:endParaRPr lang="ar-OM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ar-OM" b="1" dirty="0">
                <a:solidFill>
                  <a:schemeClr val="accent5">
                    <a:lumMod val="50000"/>
                  </a:schemeClr>
                </a:solidFill>
              </a:rPr>
              <a:t>ما زنده به آنیم و از آن یاد کنیم</a:t>
            </a:r>
          </a:p>
          <a:p>
            <a:endParaRPr lang="ar-OM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ar-OM" b="1" dirty="0">
                <a:solidFill>
                  <a:schemeClr val="accent5">
                    <a:lumMod val="50000"/>
                  </a:schemeClr>
                </a:solidFill>
              </a:rPr>
              <a:t>یوم الهی که یادگار از آن ماه بهمن است</a:t>
            </a:r>
          </a:p>
          <a:p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1134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184B-09B7-EAA4-C9FA-B5F44B12F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anose="05000000000000000000" pitchFamily="2" charset="2"/>
              <a:buChar char="v"/>
            </a:pPr>
            <a:r>
              <a:rPr lang="fa-IR" sz="2800" dirty="0">
                <a:solidFill>
                  <a:srgbClr val="C00000"/>
                </a:solidFill>
              </a:rPr>
              <a:t>نمونه اسلاید پاورپوینت رایگان 22 بهمن</a:t>
            </a:r>
            <a:endParaRPr lang="en-GB" sz="2800" dirty="0">
              <a:solidFill>
                <a:srgbClr val="C00000"/>
              </a:solidFill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DB4A05F-3FDF-F06A-CD53-071ED42D7CE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48" y="1391264"/>
            <a:ext cx="4965291" cy="4965291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A2625-0CE8-C666-9E99-9480B03459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ar-OM" dirty="0"/>
              <a:t>هر گاه و هر جا که از پیروزی ۲۲ بهمن یادی و نامی آورده می شود، چهره ی شهید و نقش خونین شهادت، در برابر چشم ها پدیدار می گردد</a:t>
            </a:r>
          </a:p>
          <a:p>
            <a:pPr algn="just">
              <a:lnSpc>
                <a:spcPct val="150000"/>
              </a:lnSpc>
            </a:pPr>
            <a:r>
              <a:rPr lang="ar-OM" dirty="0"/>
              <a:t>دهه‌ی فجر، در حقیقت مقطع رهایی ملت ایران و آن بخشی از تاریخ ماست که گذشته را از آینده جدا کرده است</a:t>
            </a:r>
          </a:p>
          <a:p>
            <a:pPr algn="just"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814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ustom 1">
      <a:majorFont>
        <a:latin typeface="Times New Roman"/>
        <a:ea typeface=""/>
        <a:cs typeface="B Titr"/>
      </a:majorFont>
      <a:minorFont>
        <a:latin typeface="Times New Roman"/>
        <a:ea typeface=""/>
        <a:cs typeface="B Mitr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122</Words>
  <Application>Microsoft Office PowerPoint</Application>
  <PresentationFormat>Widescreen</PresentationFormat>
  <Paragraphs>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Times New Roman</vt:lpstr>
      <vt:lpstr>Wingdings</vt:lpstr>
      <vt:lpstr>Office Theme</vt:lpstr>
      <vt:lpstr>PowerPoint Presentation</vt:lpstr>
      <vt:lpstr>PowerPoint Presentation</vt:lpstr>
      <vt:lpstr>متن تبریک 22 بهمن</vt:lpstr>
      <vt:lpstr>نمونه اسلاید پاورپوینت رایگان 22 بهمن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قالب پاورپوینت رایگان 22 بهمن</dc:title>
  <dc:subject>طراحی توسط سایت پارد وب</dc:subject>
  <dc:creator>پارد وب</dc:creator>
  <dc:description>https://pardweb.ir</dc:description>
  <cp:lastModifiedBy>pardweb p</cp:lastModifiedBy>
  <cp:revision>1</cp:revision>
  <dcterms:created xsi:type="dcterms:W3CDTF">2025-02-07T07:45:38Z</dcterms:created>
  <dcterms:modified xsi:type="dcterms:W3CDTF">2025-02-07T08:18:27Z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188650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D9.0.2</vt:lpwstr>
  </property>
</Properties>
</file>