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498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8A639-BC5D-2697-5088-1B3298A07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32941-9DEB-1CF9-A0D3-39D9CB157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0AF38-E3F6-5F29-C4B0-F95D1E91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E431-A61B-6250-E3DE-7D63E3A3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5B1D6-8ECA-0C18-76FE-BFFE85F0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2454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BAD22-E2F2-B75E-A358-E892BC22C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BAF075-5E3F-A014-4DC7-251FD674A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3FA8A-2447-9DE2-4E9F-1719B819E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CE895-3F1F-3077-DDF0-938D3584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523F6-C0DE-E952-9E02-61BF1BD9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658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EBAD1C-92F7-D11E-11A1-39C21F7AF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53CF9A-9527-3C22-D03E-6B4B27B4D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43B7E-197A-C578-F6B6-B93E1B79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63512-D694-6672-15AB-81D15BB1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62F93-0266-DF42-C2A7-FFE514F7D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5156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FE59A-7DBE-6EE0-7D36-3598167B2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A30BE-5C68-8137-CF53-F30F53484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21FC6-0C79-5E52-FDEA-9CB22CD77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51D97-171D-52DD-5F64-0FB9FCCB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85A6A-88B8-0D71-A561-6F354CFB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2100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54634-97F4-5690-29EE-8718AB9C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FCD75-B439-D6F1-7092-2036844C3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B5847-1D82-41FC-A3CE-6CFC928D7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1B330-BF20-611B-F4E8-8484066BC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4080E-EB06-7F59-A1B9-FD6E603F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009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70F6B-15DE-C55F-415B-E0CFB1F3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AAC08-2E04-14BE-F02E-D3C668DAD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3FD4F-4FD0-E9BD-F24E-B638D4950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65F3D-BAE8-D412-B353-5BF3D9FE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087BC-BCA0-AAA9-2585-3EC58DAC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FE76E-CF0D-0843-ADEE-B1817818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195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0011F-0FE9-F323-17BA-241EF0E6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00C7E-39DE-3829-1B66-896EA6A9C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0D630-184A-44D0-611A-36176648E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C40B8-0F91-11FC-1DD7-6EF35E7F4A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D25938-C37C-F843-06BC-1FBC412F7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170261-8257-F34F-D832-93CF4728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2FC723-C198-8D50-4C7A-1732EE24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458C9A-6248-BF6B-AFA8-A158BEB1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6097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03D5B-4E8B-1122-EDFC-DED80FB80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A1DE25-35D8-04AA-C7F1-247FE7024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C43151-27AA-6E3B-E831-7ACB706A6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AC04B-91B1-D45A-A07B-108B45C3E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9005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3ECAE-B211-CBE9-89EC-3983F6DA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32E8A-5E4A-4421-3F4D-CF7085C7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4511E-022D-BC00-4992-9A72D7499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7952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807F-1B65-8B0D-180B-379B980B7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5AC67-ED29-3EB2-B207-CD420B77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79FD7-4991-D895-6ADE-FFEA7B8A5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50011-8B30-F66D-75E2-2772A80E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68865D-C80C-E36B-DA9A-3B3A7183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45495-3676-7772-F12F-2CE9E703C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7751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6B46-8879-F577-627F-11E16E24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02C0E1-28F7-06C2-B8D6-125D89D4C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24842-A271-5DA8-3E35-56CFF2F90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4FD10-9EED-FB71-C00B-24820C32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14583-0C6A-9026-A6F5-1F23A488E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17263-104F-E52D-6A5A-68E731CA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0446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BD372E-D59B-1FE8-FFB4-4B727C48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63F0A-713D-B9D4-D974-5721DCAB4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EE4B5-1636-7DB6-B5A3-E1BE55A40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221678-311F-4FC6-BF06-A3AD566FBCFB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62FA-14AE-E50F-87E0-03D02BC43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98959-76C4-64BC-8209-F47C45D7E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3007B8-EA6D-44FC-BFC1-4D47F1744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ardweb.i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ardweb.i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pardweb.i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617638-67DE-4A8D-B9D2-093A85EA2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31" t="35936" r="46646" b="8580"/>
          <a:stretch>
            <a:fillRect/>
          </a:stretch>
        </p:blipFill>
        <p:spPr>
          <a:xfrm>
            <a:off x="5624308" y="10242284"/>
            <a:ext cx="819696" cy="3803919"/>
          </a:xfrm>
          <a:custGeom>
            <a:avLst/>
            <a:gdLst/>
            <a:ahLst/>
            <a:cxnLst/>
            <a:rect l="l" t="t" r="r" b="b"/>
            <a:pathLst>
              <a:path w="819696" h="3803919">
                <a:moveTo>
                  <a:pt x="409847" y="1"/>
                </a:moveTo>
                <a:cubicBezTo>
                  <a:pt x="546476" y="-5"/>
                  <a:pt x="683104" y="1421"/>
                  <a:pt x="819696" y="4280"/>
                </a:cubicBezTo>
                <a:cubicBezTo>
                  <a:pt x="817871" y="1270827"/>
                  <a:pt x="816045" y="2537373"/>
                  <a:pt x="814220" y="3803919"/>
                </a:cubicBezTo>
                <a:cubicBezTo>
                  <a:pt x="545228" y="3803919"/>
                  <a:pt x="276235" y="3803919"/>
                  <a:pt x="7242" y="3803919"/>
                </a:cubicBezTo>
                <a:cubicBezTo>
                  <a:pt x="4828" y="2537385"/>
                  <a:pt x="2414" y="1270851"/>
                  <a:pt x="0" y="4317"/>
                </a:cubicBezTo>
                <a:cubicBezTo>
                  <a:pt x="136590" y="1446"/>
                  <a:pt x="273219" y="7"/>
                  <a:pt x="409847" y="1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3AEFD6-9ECA-1BE4-36F4-0E8014DD8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67" t="37283" r="27745" b="8580"/>
          <a:stretch>
            <a:fillRect/>
          </a:stretch>
        </p:blipFill>
        <p:spPr>
          <a:xfrm>
            <a:off x="7908555" y="10334600"/>
            <a:ext cx="839843" cy="3711603"/>
          </a:xfrm>
          <a:custGeom>
            <a:avLst/>
            <a:gdLst/>
            <a:ahLst/>
            <a:cxnLst/>
            <a:rect l="l" t="t" r="r" b="b"/>
            <a:pathLst>
              <a:path w="839843" h="3711603">
                <a:moveTo>
                  <a:pt x="25821" y="0"/>
                </a:moveTo>
                <a:cubicBezTo>
                  <a:pt x="297775" y="26436"/>
                  <a:pt x="569204" y="58503"/>
                  <a:pt x="839843" y="96087"/>
                </a:cubicBezTo>
                <a:cubicBezTo>
                  <a:pt x="828888" y="1301259"/>
                  <a:pt x="817933" y="2506431"/>
                  <a:pt x="806978" y="3711603"/>
                </a:cubicBezTo>
                <a:cubicBezTo>
                  <a:pt x="537985" y="3711603"/>
                  <a:pt x="268993" y="3711603"/>
                  <a:pt x="0" y="3711603"/>
                </a:cubicBezTo>
                <a:cubicBezTo>
                  <a:pt x="8607" y="2474402"/>
                  <a:pt x="17214" y="1237201"/>
                  <a:pt x="25821" y="0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43F230-5DA2-1943-CF68-37E1E075F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1" t="37285" r="65367" b="8580"/>
          <a:stretch>
            <a:fillRect/>
          </a:stretch>
        </p:blipFill>
        <p:spPr>
          <a:xfrm>
            <a:off x="3319956" y="10334770"/>
            <a:ext cx="841568" cy="3711433"/>
          </a:xfrm>
          <a:custGeom>
            <a:avLst/>
            <a:gdLst/>
            <a:ahLst/>
            <a:cxnLst/>
            <a:rect l="l" t="t" r="r" b="b"/>
            <a:pathLst>
              <a:path w="841568" h="3711433">
                <a:moveTo>
                  <a:pt x="814003" y="0"/>
                </a:moveTo>
                <a:cubicBezTo>
                  <a:pt x="823191" y="1237144"/>
                  <a:pt x="832380" y="2474289"/>
                  <a:pt x="841568" y="3711433"/>
                </a:cubicBezTo>
                <a:cubicBezTo>
                  <a:pt x="572575" y="3711433"/>
                  <a:pt x="303583" y="3711433"/>
                  <a:pt x="34590" y="3711433"/>
                </a:cubicBezTo>
                <a:cubicBezTo>
                  <a:pt x="23060" y="2506341"/>
                  <a:pt x="11530" y="1301249"/>
                  <a:pt x="0" y="96157"/>
                </a:cubicBezTo>
                <a:cubicBezTo>
                  <a:pt x="270632" y="58550"/>
                  <a:pt x="542056" y="26460"/>
                  <a:pt x="81400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D194D7-C3B9-5B29-987D-6EDA377DE4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43" t="42469" r="9140" b="8580"/>
          <a:stretch>
            <a:fillRect/>
          </a:stretch>
        </p:blipFill>
        <p:spPr>
          <a:xfrm>
            <a:off x="10185560" y="10690180"/>
            <a:ext cx="831101" cy="3356023"/>
          </a:xfrm>
          <a:custGeom>
            <a:avLst/>
            <a:gdLst/>
            <a:ahLst/>
            <a:cxnLst/>
            <a:rect l="l" t="t" r="r" b="b"/>
            <a:pathLst>
              <a:path w="831101" h="3356023">
                <a:moveTo>
                  <a:pt x="33098" y="0"/>
                </a:moveTo>
                <a:cubicBezTo>
                  <a:pt x="300269" y="57206"/>
                  <a:pt x="566340" y="119660"/>
                  <a:pt x="831101" y="187164"/>
                </a:cubicBezTo>
                <a:cubicBezTo>
                  <a:pt x="823060" y="1243450"/>
                  <a:pt x="815019" y="2299736"/>
                  <a:pt x="806977" y="3356023"/>
                </a:cubicBezTo>
                <a:cubicBezTo>
                  <a:pt x="537984" y="3356023"/>
                  <a:pt x="268991" y="3356023"/>
                  <a:pt x="0" y="3356023"/>
                </a:cubicBezTo>
                <a:cubicBezTo>
                  <a:pt x="11032" y="2237349"/>
                  <a:pt x="22065" y="1118674"/>
                  <a:pt x="33098" y="0"/>
                </a:cubicBez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68133D-8297-8D8B-B88B-AD3CD64084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6" t="42475" r="84043" b="8580"/>
          <a:stretch>
            <a:fillRect/>
          </a:stretch>
        </p:blipFill>
        <p:spPr>
          <a:xfrm>
            <a:off x="1051708" y="10690544"/>
            <a:ext cx="832813" cy="3355658"/>
          </a:xfrm>
          <a:custGeom>
            <a:avLst/>
            <a:gdLst/>
            <a:ahLst/>
            <a:cxnLst/>
            <a:rect l="l" t="t" r="r" b="b"/>
            <a:pathLst>
              <a:path w="832813" h="3355658">
                <a:moveTo>
                  <a:pt x="798010" y="0"/>
                </a:moveTo>
                <a:cubicBezTo>
                  <a:pt x="809611" y="1118553"/>
                  <a:pt x="821212" y="2237105"/>
                  <a:pt x="832813" y="3355658"/>
                </a:cubicBezTo>
                <a:cubicBezTo>
                  <a:pt x="563820" y="3355658"/>
                  <a:pt x="294828" y="3355658"/>
                  <a:pt x="25836" y="3355658"/>
                </a:cubicBezTo>
                <a:cubicBezTo>
                  <a:pt x="17224" y="2299517"/>
                  <a:pt x="8612" y="1243376"/>
                  <a:pt x="0" y="187235"/>
                </a:cubicBezTo>
                <a:cubicBezTo>
                  <a:pt x="264765" y="119707"/>
                  <a:pt x="530839" y="57230"/>
                  <a:pt x="798010" y="0"/>
                </a:cubicBezTo>
                <a:close/>
              </a:path>
            </a:pathLst>
          </a:cu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381ED4-DBC9-70F1-0A02-25F107702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29" t="36144" r="37173" b="8580"/>
          <a:stretch>
            <a:fillRect/>
          </a:stretch>
        </p:blipFill>
        <p:spPr>
          <a:xfrm>
            <a:off x="6831011" y="7474501"/>
            <a:ext cx="828840" cy="3789693"/>
          </a:xfrm>
          <a:custGeom>
            <a:avLst/>
            <a:gdLst/>
            <a:ahLst/>
            <a:cxnLst/>
            <a:rect l="l" t="t" r="r" b="b"/>
            <a:pathLst>
              <a:path w="828840" h="3789693">
                <a:moveTo>
                  <a:pt x="10568" y="0"/>
                </a:moveTo>
                <a:cubicBezTo>
                  <a:pt x="283612" y="10419"/>
                  <a:pt x="556465" y="26558"/>
                  <a:pt x="828840" y="48359"/>
                </a:cubicBezTo>
                <a:cubicBezTo>
                  <a:pt x="821553" y="1295470"/>
                  <a:pt x="814266" y="2542582"/>
                  <a:pt x="806978" y="3789693"/>
                </a:cubicBezTo>
                <a:cubicBezTo>
                  <a:pt x="537986" y="3789693"/>
                  <a:pt x="268993" y="3789693"/>
                  <a:pt x="0" y="3789693"/>
                </a:cubicBezTo>
                <a:cubicBezTo>
                  <a:pt x="3523" y="2526462"/>
                  <a:pt x="7046" y="1263231"/>
                  <a:pt x="10568" y="0"/>
                </a:cubicBezTo>
                <a:close/>
              </a:path>
            </a:pathLst>
          </a:cu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29F366-026E-A13A-5FBB-751184197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59" t="36145" r="56029" b="8580"/>
          <a:stretch>
            <a:fillRect/>
          </a:stretch>
        </p:blipFill>
        <p:spPr>
          <a:xfrm>
            <a:off x="4530395" y="7474567"/>
            <a:ext cx="830591" cy="3789626"/>
          </a:xfrm>
          <a:custGeom>
            <a:avLst/>
            <a:gdLst/>
            <a:ahLst/>
            <a:cxnLst/>
            <a:rect l="l" t="t" r="r" b="b"/>
            <a:pathLst>
              <a:path w="830591" h="3789626">
                <a:moveTo>
                  <a:pt x="818259" y="0"/>
                </a:moveTo>
                <a:cubicBezTo>
                  <a:pt x="822370" y="1263209"/>
                  <a:pt x="826481" y="2526417"/>
                  <a:pt x="830591" y="3789626"/>
                </a:cubicBezTo>
                <a:cubicBezTo>
                  <a:pt x="561599" y="3789626"/>
                  <a:pt x="292606" y="3789626"/>
                  <a:pt x="23613" y="3789626"/>
                </a:cubicBezTo>
                <a:cubicBezTo>
                  <a:pt x="15742" y="2542561"/>
                  <a:pt x="7871" y="1295497"/>
                  <a:pt x="0" y="48432"/>
                </a:cubicBezTo>
                <a:cubicBezTo>
                  <a:pt x="272370" y="26607"/>
                  <a:pt x="545219" y="10444"/>
                  <a:pt x="818259" y="0"/>
                </a:cubicBezTo>
                <a:close/>
              </a:path>
            </a:pathLst>
          </a:cu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C982C7E-250D-D481-E4CE-255551D77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05" t="39401" r="18391" b="8580"/>
          <a:stretch>
            <a:fillRect/>
          </a:stretch>
        </p:blipFill>
        <p:spPr>
          <a:xfrm>
            <a:off x="9108015" y="7697785"/>
            <a:ext cx="841744" cy="3566409"/>
          </a:xfrm>
          <a:custGeom>
            <a:avLst/>
            <a:gdLst/>
            <a:ahLst/>
            <a:cxnLst/>
            <a:rect l="l" t="t" r="r" b="b"/>
            <a:pathLst>
              <a:path w="841744" h="3566409">
                <a:moveTo>
                  <a:pt x="34502" y="0"/>
                </a:moveTo>
                <a:cubicBezTo>
                  <a:pt x="304490" y="42097"/>
                  <a:pt x="573651" y="89664"/>
                  <a:pt x="841744" y="142542"/>
                </a:cubicBezTo>
                <a:cubicBezTo>
                  <a:pt x="830155" y="1283831"/>
                  <a:pt x="818566" y="2425120"/>
                  <a:pt x="806978" y="3566409"/>
                </a:cubicBezTo>
                <a:cubicBezTo>
                  <a:pt x="537985" y="3566409"/>
                  <a:pt x="268992" y="3566409"/>
                  <a:pt x="0" y="3566409"/>
                </a:cubicBezTo>
                <a:cubicBezTo>
                  <a:pt x="11501" y="2377606"/>
                  <a:pt x="23002" y="1188803"/>
                  <a:pt x="34502" y="0"/>
                </a:cubicBez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6277C0F-4387-D434-7AD6-AB767703B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77" t="39405" r="74705" b="8580"/>
          <a:stretch>
            <a:fillRect/>
          </a:stretch>
        </p:blipFill>
        <p:spPr>
          <a:xfrm>
            <a:off x="2240531" y="7698053"/>
            <a:ext cx="843450" cy="3566141"/>
          </a:xfrm>
          <a:custGeom>
            <a:avLst/>
            <a:gdLst/>
            <a:ahLst/>
            <a:cxnLst/>
            <a:rect l="l" t="t" r="r" b="b"/>
            <a:pathLst>
              <a:path w="843450" h="3566141">
                <a:moveTo>
                  <a:pt x="807229" y="0"/>
                </a:moveTo>
                <a:cubicBezTo>
                  <a:pt x="819303" y="1188714"/>
                  <a:pt x="831377" y="2377427"/>
                  <a:pt x="843450" y="3566141"/>
                </a:cubicBezTo>
                <a:cubicBezTo>
                  <a:pt x="574457" y="3566141"/>
                  <a:pt x="305464" y="3566141"/>
                  <a:pt x="36472" y="3566141"/>
                </a:cubicBezTo>
                <a:cubicBezTo>
                  <a:pt x="24314" y="2424964"/>
                  <a:pt x="12157" y="1283787"/>
                  <a:pt x="0" y="142611"/>
                </a:cubicBezTo>
                <a:cubicBezTo>
                  <a:pt x="268090" y="89710"/>
                  <a:pt x="537247" y="42120"/>
                  <a:pt x="807229" y="0"/>
                </a:cubicBezTo>
                <a:close/>
              </a:path>
            </a:pathLst>
          </a:cu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E88BF8E-169C-A826-6670-2160FFFF9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81" t="46450" b="8580"/>
          <a:stretch>
            <a:fillRect/>
          </a:stretch>
        </p:blipFill>
        <p:spPr>
          <a:xfrm>
            <a:off x="11385019" y="8181087"/>
            <a:ext cx="806978" cy="3083107"/>
          </a:xfrm>
          <a:custGeom>
            <a:avLst/>
            <a:gdLst/>
            <a:ahLst/>
            <a:cxnLst/>
            <a:rect l="l" t="t" r="r" b="b"/>
            <a:pathLst>
              <a:path w="806978" h="3083107">
                <a:moveTo>
                  <a:pt x="18290" y="0"/>
                </a:moveTo>
                <a:cubicBezTo>
                  <a:pt x="281995" y="71630"/>
                  <a:pt x="544373" y="148241"/>
                  <a:pt x="805250" y="229610"/>
                </a:cubicBezTo>
                <a:cubicBezTo>
                  <a:pt x="805827" y="1180776"/>
                  <a:pt x="806402" y="2131941"/>
                  <a:pt x="806978" y="3083107"/>
                </a:cubicBezTo>
                <a:cubicBezTo>
                  <a:pt x="537986" y="3083107"/>
                  <a:pt x="268993" y="3083107"/>
                  <a:pt x="0" y="3083107"/>
                </a:cubicBezTo>
                <a:cubicBezTo>
                  <a:pt x="6097" y="2055405"/>
                  <a:pt x="12194" y="1027702"/>
                  <a:pt x="18290" y="0"/>
                </a:cubicBezTo>
                <a:close/>
              </a:path>
            </a:pathLst>
          </a:cu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B1C76FD-7B07-D7BD-5A4C-A9B6AAA85F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7" r="93381" b="8580"/>
          <a:stretch>
            <a:fillRect/>
          </a:stretch>
        </p:blipFill>
        <p:spPr>
          <a:xfrm>
            <a:off x="0" y="8181553"/>
            <a:ext cx="806978" cy="3082641"/>
          </a:xfrm>
          <a:custGeom>
            <a:avLst/>
            <a:gdLst/>
            <a:ahLst/>
            <a:cxnLst/>
            <a:rect l="l" t="t" r="r" b="b"/>
            <a:pathLst>
              <a:path w="806978" h="3082641">
                <a:moveTo>
                  <a:pt x="786975" y="0"/>
                </a:moveTo>
                <a:cubicBezTo>
                  <a:pt x="793643" y="1027547"/>
                  <a:pt x="800310" y="2055094"/>
                  <a:pt x="806978" y="3082641"/>
                </a:cubicBezTo>
                <a:cubicBezTo>
                  <a:pt x="537985" y="3082641"/>
                  <a:pt x="268992" y="3082641"/>
                  <a:pt x="0" y="3082641"/>
                </a:cubicBezTo>
                <a:cubicBezTo>
                  <a:pt x="0" y="2131655"/>
                  <a:pt x="0" y="1180669"/>
                  <a:pt x="0" y="229683"/>
                </a:cubicBezTo>
                <a:cubicBezTo>
                  <a:pt x="260884" y="148289"/>
                  <a:pt x="523267" y="71654"/>
                  <a:pt x="786975" y="0"/>
                </a:cubicBezTo>
                <a:close/>
              </a:path>
            </a:pathLst>
          </a:cu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CA5B9EE-0045-91E2-227B-4940E82D67B4}"/>
              </a:ext>
            </a:extLst>
          </p:cNvPr>
          <p:cNvSpPr txBox="1"/>
          <p:nvPr/>
        </p:nvSpPr>
        <p:spPr>
          <a:xfrm>
            <a:off x="1995460" y="-1849468"/>
            <a:ext cx="6324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طراحی اسلاید </a:t>
            </a:r>
            <a:r>
              <a:rPr lang="fa-IR" sz="2800" dirty="0">
                <a:solidFill>
                  <a:srgbClr val="FFFF00"/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شروع پاورپوینت </a:t>
            </a:r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حرفه ای</a:t>
            </a:r>
            <a:endParaRPr lang="en-GB" sz="2800" dirty="0">
              <a:solidFill>
                <a:schemeClr val="bg1">
                  <a:lumMod val="95000"/>
                </a:schemeClr>
              </a:solidFill>
              <a:effectLst>
                <a:innerShdw blurRad="330200" dist="50800" dir="13500000">
                  <a:schemeClr val="accent2">
                    <a:lumMod val="50000"/>
                    <a:alpha val="50000"/>
                  </a:schemeClr>
                </a:innerShdw>
              </a:effectLst>
              <a:cs typeface=".Arabic UI Display Black" panose="00000A00000000000000" pitchFamily="50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957D246-791C-2234-92F5-8C3F127AA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398" y="-2256820"/>
            <a:ext cx="2077521" cy="1337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F97FA20-B43C-2DBA-3AE8-5121FB3859D0}"/>
              </a:ext>
            </a:extLst>
          </p:cNvPr>
          <p:cNvSpPr/>
          <p:nvPr/>
        </p:nvSpPr>
        <p:spPr>
          <a:xfrm>
            <a:off x="3083981" y="5204663"/>
            <a:ext cx="58556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u="sng" dirty="0">
                <a:ln w="0"/>
                <a:solidFill>
                  <a:srgbClr val="92D05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https://PardWeb.ir</a:t>
            </a:r>
            <a:endParaRPr lang="en-US" sz="5400" u="sng" dirty="0">
              <a:ln w="0"/>
              <a:solidFill>
                <a:srgbClr val="92D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7F15EC-9F59-3EF3-34B1-A0A711AB2E7D}"/>
              </a:ext>
            </a:extLst>
          </p:cNvPr>
          <p:cNvSpPr txBox="1"/>
          <p:nvPr/>
        </p:nvSpPr>
        <p:spPr>
          <a:xfrm>
            <a:off x="3467100" y="2076450"/>
            <a:ext cx="5257800" cy="2705100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none" rtlCol="0">
            <a:prstTxWarp prst="textDeflat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4546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FD338C9C-6997-312C-4C82-272F50FDA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31" t="35936" r="46646" b="8580"/>
          <a:stretch>
            <a:fillRect/>
          </a:stretch>
        </p:blipFill>
        <p:spPr>
          <a:xfrm>
            <a:off x="5685268" y="3054084"/>
            <a:ext cx="819696" cy="3803919"/>
          </a:xfrm>
          <a:custGeom>
            <a:avLst/>
            <a:gdLst/>
            <a:ahLst/>
            <a:cxnLst/>
            <a:rect l="l" t="t" r="r" b="b"/>
            <a:pathLst>
              <a:path w="819696" h="3803919">
                <a:moveTo>
                  <a:pt x="409847" y="1"/>
                </a:moveTo>
                <a:cubicBezTo>
                  <a:pt x="546476" y="-5"/>
                  <a:pt x="683104" y="1421"/>
                  <a:pt x="819696" y="4280"/>
                </a:cubicBezTo>
                <a:cubicBezTo>
                  <a:pt x="817871" y="1270827"/>
                  <a:pt x="816045" y="2537373"/>
                  <a:pt x="814220" y="3803919"/>
                </a:cubicBezTo>
                <a:cubicBezTo>
                  <a:pt x="545228" y="3803919"/>
                  <a:pt x="276235" y="3803919"/>
                  <a:pt x="7242" y="3803919"/>
                </a:cubicBezTo>
                <a:cubicBezTo>
                  <a:pt x="4828" y="2537385"/>
                  <a:pt x="2414" y="1270851"/>
                  <a:pt x="0" y="4317"/>
                </a:cubicBezTo>
                <a:cubicBezTo>
                  <a:pt x="136590" y="1446"/>
                  <a:pt x="273219" y="7"/>
                  <a:pt x="409847" y="1"/>
                </a:cubicBezTo>
                <a:close/>
              </a:path>
            </a:pathLst>
          </a:cu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06E5F9F-CC5B-2053-C2B9-B59C74A709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29" t="36144" r="37173" b="8580"/>
          <a:stretch>
            <a:fillRect/>
          </a:stretch>
        </p:blipFill>
        <p:spPr>
          <a:xfrm>
            <a:off x="6831012" y="3068310"/>
            <a:ext cx="828840" cy="3789693"/>
          </a:xfrm>
          <a:custGeom>
            <a:avLst/>
            <a:gdLst/>
            <a:ahLst/>
            <a:cxnLst/>
            <a:rect l="l" t="t" r="r" b="b"/>
            <a:pathLst>
              <a:path w="828840" h="3789693">
                <a:moveTo>
                  <a:pt x="10568" y="0"/>
                </a:moveTo>
                <a:cubicBezTo>
                  <a:pt x="283612" y="10419"/>
                  <a:pt x="556465" y="26558"/>
                  <a:pt x="828840" y="48359"/>
                </a:cubicBezTo>
                <a:cubicBezTo>
                  <a:pt x="821553" y="1295470"/>
                  <a:pt x="814266" y="2542582"/>
                  <a:pt x="806978" y="3789693"/>
                </a:cubicBezTo>
                <a:cubicBezTo>
                  <a:pt x="537986" y="3789693"/>
                  <a:pt x="268993" y="3789693"/>
                  <a:pt x="0" y="3789693"/>
                </a:cubicBezTo>
                <a:cubicBezTo>
                  <a:pt x="3523" y="2526462"/>
                  <a:pt x="7046" y="1263231"/>
                  <a:pt x="10568" y="0"/>
                </a:cubicBezTo>
                <a:close/>
              </a:path>
            </a:pathLst>
          </a:cu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68D295C-3D3F-232F-8AA8-3B4998567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59" t="36145" r="56029" b="8580"/>
          <a:stretch>
            <a:fillRect/>
          </a:stretch>
        </p:blipFill>
        <p:spPr>
          <a:xfrm>
            <a:off x="4530396" y="3068376"/>
            <a:ext cx="830591" cy="3789626"/>
          </a:xfrm>
          <a:custGeom>
            <a:avLst/>
            <a:gdLst/>
            <a:ahLst/>
            <a:cxnLst/>
            <a:rect l="l" t="t" r="r" b="b"/>
            <a:pathLst>
              <a:path w="830591" h="3789626">
                <a:moveTo>
                  <a:pt x="818259" y="0"/>
                </a:moveTo>
                <a:cubicBezTo>
                  <a:pt x="822370" y="1263209"/>
                  <a:pt x="826481" y="2526417"/>
                  <a:pt x="830591" y="3789626"/>
                </a:cubicBezTo>
                <a:cubicBezTo>
                  <a:pt x="561599" y="3789626"/>
                  <a:pt x="292606" y="3789626"/>
                  <a:pt x="23613" y="3789626"/>
                </a:cubicBezTo>
                <a:cubicBezTo>
                  <a:pt x="15742" y="2542561"/>
                  <a:pt x="7871" y="1295497"/>
                  <a:pt x="0" y="48432"/>
                </a:cubicBezTo>
                <a:cubicBezTo>
                  <a:pt x="272370" y="26607"/>
                  <a:pt x="545219" y="10444"/>
                  <a:pt x="818259" y="0"/>
                </a:cubicBezTo>
                <a:close/>
              </a:path>
            </a:pathLst>
          </a:cu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862EE0B-B70D-6FED-ED37-3046C7AA5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67" t="37283" r="27745" b="8580"/>
          <a:stretch>
            <a:fillRect/>
          </a:stretch>
        </p:blipFill>
        <p:spPr>
          <a:xfrm>
            <a:off x="7969515" y="3146400"/>
            <a:ext cx="839843" cy="3711603"/>
          </a:xfrm>
          <a:custGeom>
            <a:avLst/>
            <a:gdLst/>
            <a:ahLst/>
            <a:cxnLst/>
            <a:rect l="l" t="t" r="r" b="b"/>
            <a:pathLst>
              <a:path w="839843" h="3711603">
                <a:moveTo>
                  <a:pt x="25821" y="0"/>
                </a:moveTo>
                <a:cubicBezTo>
                  <a:pt x="297775" y="26436"/>
                  <a:pt x="569204" y="58503"/>
                  <a:pt x="839843" y="96087"/>
                </a:cubicBezTo>
                <a:cubicBezTo>
                  <a:pt x="828888" y="1301259"/>
                  <a:pt x="817933" y="2506431"/>
                  <a:pt x="806978" y="3711603"/>
                </a:cubicBezTo>
                <a:cubicBezTo>
                  <a:pt x="537985" y="3711603"/>
                  <a:pt x="268993" y="3711603"/>
                  <a:pt x="0" y="3711603"/>
                </a:cubicBezTo>
                <a:cubicBezTo>
                  <a:pt x="8607" y="2474402"/>
                  <a:pt x="17214" y="1237201"/>
                  <a:pt x="25821" y="0"/>
                </a:cubicBezTo>
                <a:close/>
              </a:path>
            </a:pathLst>
          </a:cu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A104532-164E-3333-7DA5-8C3E9F3C2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1" t="37285" r="65367" b="8580"/>
          <a:stretch>
            <a:fillRect/>
          </a:stretch>
        </p:blipFill>
        <p:spPr>
          <a:xfrm>
            <a:off x="3380916" y="3146570"/>
            <a:ext cx="841568" cy="3711433"/>
          </a:xfrm>
          <a:custGeom>
            <a:avLst/>
            <a:gdLst/>
            <a:ahLst/>
            <a:cxnLst/>
            <a:rect l="l" t="t" r="r" b="b"/>
            <a:pathLst>
              <a:path w="841568" h="3711433">
                <a:moveTo>
                  <a:pt x="814003" y="0"/>
                </a:moveTo>
                <a:cubicBezTo>
                  <a:pt x="823191" y="1237144"/>
                  <a:pt x="832380" y="2474289"/>
                  <a:pt x="841568" y="3711433"/>
                </a:cubicBezTo>
                <a:cubicBezTo>
                  <a:pt x="572575" y="3711433"/>
                  <a:pt x="303583" y="3711433"/>
                  <a:pt x="34590" y="3711433"/>
                </a:cubicBezTo>
                <a:cubicBezTo>
                  <a:pt x="23060" y="2506341"/>
                  <a:pt x="11530" y="1301249"/>
                  <a:pt x="0" y="96157"/>
                </a:cubicBezTo>
                <a:cubicBezTo>
                  <a:pt x="270632" y="58550"/>
                  <a:pt x="542056" y="26460"/>
                  <a:pt x="814003" y="0"/>
                </a:cubicBezTo>
                <a:close/>
              </a:path>
            </a:pathLst>
          </a:cu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123AFC1-CB8F-6E58-6F86-E27EBB5F3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05" t="39401" r="18391" b="8580"/>
          <a:stretch>
            <a:fillRect/>
          </a:stretch>
        </p:blipFill>
        <p:spPr>
          <a:xfrm>
            <a:off x="9108016" y="3291594"/>
            <a:ext cx="841744" cy="3566409"/>
          </a:xfrm>
          <a:custGeom>
            <a:avLst/>
            <a:gdLst/>
            <a:ahLst/>
            <a:cxnLst/>
            <a:rect l="l" t="t" r="r" b="b"/>
            <a:pathLst>
              <a:path w="841744" h="3566409">
                <a:moveTo>
                  <a:pt x="34502" y="0"/>
                </a:moveTo>
                <a:cubicBezTo>
                  <a:pt x="304490" y="42097"/>
                  <a:pt x="573651" y="89664"/>
                  <a:pt x="841744" y="142542"/>
                </a:cubicBezTo>
                <a:cubicBezTo>
                  <a:pt x="830155" y="1283831"/>
                  <a:pt x="818566" y="2425120"/>
                  <a:pt x="806978" y="3566409"/>
                </a:cubicBezTo>
                <a:cubicBezTo>
                  <a:pt x="537985" y="3566409"/>
                  <a:pt x="268992" y="3566409"/>
                  <a:pt x="0" y="3566409"/>
                </a:cubicBezTo>
                <a:cubicBezTo>
                  <a:pt x="11501" y="2377606"/>
                  <a:pt x="23002" y="1188803"/>
                  <a:pt x="34502" y="0"/>
                </a:cubicBezTo>
                <a:close/>
              </a:path>
            </a:pathLst>
          </a:cu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9CD3408-C322-618C-7282-D6C20A0E86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77" t="39405" r="74705" b="8580"/>
          <a:stretch>
            <a:fillRect/>
          </a:stretch>
        </p:blipFill>
        <p:spPr>
          <a:xfrm>
            <a:off x="2240532" y="3291862"/>
            <a:ext cx="843450" cy="3566141"/>
          </a:xfrm>
          <a:custGeom>
            <a:avLst/>
            <a:gdLst/>
            <a:ahLst/>
            <a:cxnLst/>
            <a:rect l="l" t="t" r="r" b="b"/>
            <a:pathLst>
              <a:path w="843450" h="3566141">
                <a:moveTo>
                  <a:pt x="807229" y="0"/>
                </a:moveTo>
                <a:cubicBezTo>
                  <a:pt x="819303" y="1188714"/>
                  <a:pt x="831377" y="2377427"/>
                  <a:pt x="843450" y="3566141"/>
                </a:cubicBezTo>
                <a:cubicBezTo>
                  <a:pt x="574457" y="3566141"/>
                  <a:pt x="305464" y="3566141"/>
                  <a:pt x="36472" y="3566141"/>
                </a:cubicBezTo>
                <a:cubicBezTo>
                  <a:pt x="24314" y="2424964"/>
                  <a:pt x="12157" y="1283787"/>
                  <a:pt x="0" y="142611"/>
                </a:cubicBezTo>
                <a:cubicBezTo>
                  <a:pt x="268090" y="89710"/>
                  <a:pt x="537247" y="42120"/>
                  <a:pt x="807229" y="0"/>
                </a:cubicBezTo>
                <a:close/>
              </a:path>
            </a:pathLst>
          </a:cu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E9BF0BA-5ED4-EAF5-3789-F71B9739D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43" t="42469" r="9140" b="8580"/>
          <a:stretch>
            <a:fillRect/>
          </a:stretch>
        </p:blipFill>
        <p:spPr>
          <a:xfrm>
            <a:off x="10246520" y="3501980"/>
            <a:ext cx="831101" cy="3356023"/>
          </a:xfrm>
          <a:custGeom>
            <a:avLst/>
            <a:gdLst/>
            <a:ahLst/>
            <a:cxnLst/>
            <a:rect l="l" t="t" r="r" b="b"/>
            <a:pathLst>
              <a:path w="831101" h="3356023">
                <a:moveTo>
                  <a:pt x="33098" y="0"/>
                </a:moveTo>
                <a:cubicBezTo>
                  <a:pt x="300269" y="57206"/>
                  <a:pt x="566340" y="119660"/>
                  <a:pt x="831101" y="187164"/>
                </a:cubicBezTo>
                <a:cubicBezTo>
                  <a:pt x="823060" y="1243450"/>
                  <a:pt x="815019" y="2299736"/>
                  <a:pt x="806977" y="3356023"/>
                </a:cubicBezTo>
                <a:cubicBezTo>
                  <a:pt x="537984" y="3356023"/>
                  <a:pt x="268991" y="3356023"/>
                  <a:pt x="0" y="3356023"/>
                </a:cubicBezTo>
                <a:cubicBezTo>
                  <a:pt x="11032" y="2237349"/>
                  <a:pt x="22065" y="1118674"/>
                  <a:pt x="33098" y="0"/>
                </a:cubicBezTo>
                <a:close/>
              </a:path>
            </a:pathLst>
          </a:cu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B2ECD4D-59DE-DB66-2CDC-28114D821F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6" t="42475" r="84043" b="8580"/>
          <a:stretch>
            <a:fillRect/>
          </a:stretch>
        </p:blipFill>
        <p:spPr>
          <a:xfrm>
            <a:off x="1112668" y="3502344"/>
            <a:ext cx="832813" cy="3355658"/>
          </a:xfrm>
          <a:custGeom>
            <a:avLst/>
            <a:gdLst/>
            <a:ahLst/>
            <a:cxnLst/>
            <a:rect l="l" t="t" r="r" b="b"/>
            <a:pathLst>
              <a:path w="832813" h="3355658">
                <a:moveTo>
                  <a:pt x="798010" y="0"/>
                </a:moveTo>
                <a:cubicBezTo>
                  <a:pt x="809611" y="1118553"/>
                  <a:pt x="821212" y="2237105"/>
                  <a:pt x="832813" y="3355658"/>
                </a:cubicBezTo>
                <a:cubicBezTo>
                  <a:pt x="563820" y="3355658"/>
                  <a:pt x="294828" y="3355658"/>
                  <a:pt x="25836" y="3355658"/>
                </a:cubicBezTo>
                <a:cubicBezTo>
                  <a:pt x="17224" y="2299517"/>
                  <a:pt x="8612" y="1243376"/>
                  <a:pt x="0" y="187235"/>
                </a:cubicBezTo>
                <a:cubicBezTo>
                  <a:pt x="264765" y="119707"/>
                  <a:pt x="530839" y="57230"/>
                  <a:pt x="798010" y="0"/>
                </a:cubicBezTo>
                <a:close/>
              </a:path>
            </a:pathLst>
          </a:cu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4BED35C-A646-2AD6-43C5-C26C46A8C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81" t="46450" b="8580"/>
          <a:stretch>
            <a:fillRect/>
          </a:stretch>
        </p:blipFill>
        <p:spPr>
          <a:xfrm>
            <a:off x="11385020" y="3774896"/>
            <a:ext cx="806978" cy="3083107"/>
          </a:xfrm>
          <a:custGeom>
            <a:avLst/>
            <a:gdLst/>
            <a:ahLst/>
            <a:cxnLst/>
            <a:rect l="l" t="t" r="r" b="b"/>
            <a:pathLst>
              <a:path w="806978" h="3083107">
                <a:moveTo>
                  <a:pt x="18290" y="0"/>
                </a:moveTo>
                <a:cubicBezTo>
                  <a:pt x="281995" y="71630"/>
                  <a:pt x="544373" y="148241"/>
                  <a:pt x="805250" y="229610"/>
                </a:cubicBezTo>
                <a:cubicBezTo>
                  <a:pt x="805827" y="1180776"/>
                  <a:pt x="806402" y="2131941"/>
                  <a:pt x="806978" y="3083107"/>
                </a:cubicBezTo>
                <a:cubicBezTo>
                  <a:pt x="537986" y="3083107"/>
                  <a:pt x="268993" y="3083107"/>
                  <a:pt x="0" y="3083107"/>
                </a:cubicBezTo>
                <a:cubicBezTo>
                  <a:pt x="6097" y="2055405"/>
                  <a:pt x="12194" y="1027702"/>
                  <a:pt x="18290" y="0"/>
                </a:cubicBezTo>
                <a:close/>
              </a:path>
            </a:pathLst>
          </a:cu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C4B1744-A9E4-61EE-8166-2FA1527A1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7" r="93381" b="8580"/>
          <a:stretch>
            <a:fillRect/>
          </a:stretch>
        </p:blipFill>
        <p:spPr>
          <a:xfrm>
            <a:off x="1" y="3775362"/>
            <a:ext cx="806978" cy="3082641"/>
          </a:xfrm>
          <a:custGeom>
            <a:avLst/>
            <a:gdLst/>
            <a:ahLst/>
            <a:cxnLst/>
            <a:rect l="l" t="t" r="r" b="b"/>
            <a:pathLst>
              <a:path w="806978" h="3082641">
                <a:moveTo>
                  <a:pt x="786975" y="0"/>
                </a:moveTo>
                <a:cubicBezTo>
                  <a:pt x="793643" y="1027547"/>
                  <a:pt x="800310" y="2055094"/>
                  <a:pt x="806978" y="3082641"/>
                </a:cubicBezTo>
                <a:cubicBezTo>
                  <a:pt x="537985" y="3082641"/>
                  <a:pt x="268992" y="3082641"/>
                  <a:pt x="0" y="3082641"/>
                </a:cubicBezTo>
                <a:cubicBezTo>
                  <a:pt x="0" y="2131655"/>
                  <a:pt x="0" y="1180669"/>
                  <a:pt x="0" y="229683"/>
                </a:cubicBezTo>
                <a:cubicBezTo>
                  <a:pt x="260884" y="148289"/>
                  <a:pt x="523267" y="71654"/>
                  <a:pt x="786975" y="0"/>
                </a:cubicBezTo>
                <a:close/>
              </a:path>
            </a:pathLst>
          </a:cu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0B7CEC4-2FF7-1B73-87A5-A10DC08058AE}"/>
              </a:ext>
            </a:extLst>
          </p:cNvPr>
          <p:cNvSpPr txBox="1"/>
          <p:nvPr/>
        </p:nvSpPr>
        <p:spPr>
          <a:xfrm>
            <a:off x="1960880" y="897542"/>
            <a:ext cx="6324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طراحی اسلاید </a:t>
            </a:r>
            <a:r>
              <a:rPr lang="fa-IR" sz="2800" dirty="0">
                <a:solidFill>
                  <a:srgbClr val="FFFF00"/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شروع پاورپوینت </a:t>
            </a:r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حرفه ای</a:t>
            </a:r>
            <a:endParaRPr lang="en-GB" sz="2800" dirty="0">
              <a:solidFill>
                <a:schemeClr val="bg1">
                  <a:lumMod val="95000"/>
                </a:schemeClr>
              </a:solidFill>
              <a:effectLst>
                <a:innerShdw blurRad="330200" dist="50800" dir="13500000">
                  <a:schemeClr val="accent2">
                    <a:lumMod val="50000"/>
                    <a:alpha val="50000"/>
                  </a:schemeClr>
                </a:innerShdw>
              </a:effectLst>
              <a:cs typeface=".Arabic UI Display Black" panose="00000A00000000000000" pitchFamily="50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10CFF0A-8D2F-21C3-7313-E903BA9821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818" y="490190"/>
            <a:ext cx="2077521" cy="1337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BFC8D8D-BFAB-199C-3D43-B477CAC21235}"/>
              </a:ext>
            </a:extLst>
          </p:cNvPr>
          <p:cNvSpPr/>
          <p:nvPr/>
        </p:nvSpPr>
        <p:spPr>
          <a:xfrm>
            <a:off x="-4819650" y="3730999"/>
            <a:ext cx="41264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u="sng" dirty="0">
                <a:ln w="0"/>
                <a:solidFill>
                  <a:srgbClr val="92D05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https://PardWeb.ir</a:t>
            </a:r>
            <a:endParaRPr lang="en-US" sz="3200" u="sng" dirty="0">
              <a:ln w="0"/>
              <a:solidFill>
                <a:srgbClr val="92D05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2E600F-F76D-7E77-DABD-91480778C9D3}"/>
              </a:ext>
            </a:extLst>
          </p:cNvPr>
          <p:cNvSpPr txBox="1"/>
          <p:nvPr/>
        </p:nvSpPr>
        <p:spPr>
          <a:xfrm>
            <a:off x="-3647282" y="2699986"/>
            <a:ext cx="1781743" cy="854030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none" rtlCol="0">
            <a:prstTxWarp prst="textDeflate">
              <a:avLst/>
            </a:prstTxWarp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Start</a:t>
            </a:r>
            <a:endParaRPr lang="en-GB" sz="5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821C52-1A61-270C-BE09-38CB2A12FB7C}"/>
              </a:ext>
            </a:extLst>
          </p:cNvPr>
          <p:cNvSpPr/>
          <p:nvPr/>
        </p:nvSpPr>
        <p:spPr>
          <a:xfrm>
            <a:off x="13328993" y="4515830"/>
            <a:ext cx="585565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u="sng" dirty="0">
                <a:ln w="0"/>
                <a:solidFill>
                  <a:srgbClr val="92D05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https://PardWeb.ir</a:t>
            </a:r>
            <a:endParaRPr lang="en-US" sz="3200" u="sng" dirty="0">
              <a:ln w="0"/>
              <a:solidFill>
                <a:srgbClr val="92D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802CE3-4989-A45D-3C7E-6B2B3B3D6A2B}"/>
              </a:ext>
            </a:extLst>
          </p:cNvPr>
          <p:cNvSpPr txBox="1"/>
          <p:nvPr/>
        </p:nvSpPr>
        <p:spPr>
          <a:xfrm>
            <a:off x="15125699" y="2910450"/>
            <a:ext cx="2983625" cy="1006430"/>
          </a:xfrm>
          <a:prstGeom prst="rect">
            <a:avLst/>
          </a:prstGeom>
          <a:noFill/>
        </p:spPr>
        <p:txBody>
          <a:bodyPr wrap="none" rtlCol="0">
            <a:prstTxWarp prst="textInflateBottom">
              <a:avLst/>
            </a:prstTxWarp>
            <a:spAutoFit/>
          </a:bodyPr>
          <a:lstStyle/>
          <a:p>
            <a:pPr algn="ctr"/>
            <a:r>
              <a:rPr lang="en-US" sz="8800" dirty="0">
                <a:solidFill>
                  <a:schemeClr val="bg1">
                    <a:lumMod val="95000"/>
                  </a:schemeClr>
                </a:solidFill>
              </a:rPr>
              <a:t>The End</a:t>
            </a:r>
            <a:endParaRPr lang="en-GB" sz="8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247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6BE967-2E47-64E5-39AA-2FD541DE0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8644B1-62B1-5D9B-8743-56E0ECAA8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31" t="35936" r="46646" b="8580"/>
          <a:stretch>
            <a:fillRect/>
          </a:stretch>
        </p:blipFill>
        <p:spPr>
          <a:xfrm>
            <a:off x="5624308" y="10242284"/>
            <a:ext cx="819696" cy="3803919"/>
          </a:xfrm>
          <a:custGeom>
            <a:avLst/>
            <a:gdLst/>
            <a:ahLst/>
            <a:cxnLst/>
            <a:rect l="l" t="t" r="r" b="b"/>
            <a:pathLst>
              <a:path w="819696" h="3803919">
                <a:moveTo>
                  <a:pt x="409847" y="1"/>
                </a:moveTo>
                <a:cubicBezTo>
                  <a:pt x="546476" y="-5"/>
                  <a:pt x="683104" y="1421"/>
                  <a:pt x="819696" y="4280"/>
                </a:cubicBezTo>
                <a:cubicBezTo>
                  <a:pt x="817871" y="1270827"/>
                  <a:pt x="816045" y="2537373"/>
                  <a:pt x="814220" y="3803919"/>
                </a:cubicBezTo>
                <a:cubicBezTo>
                  <a:pt x="545228" y="3803919"/>
                  <a:pt x="276235" y="3803919"/>
                  <a:pt x="7242" y="3803919"/>
                </a:cubicBezTo>
                <a:cubicBezTo>
                  <a:pt x="4828" y="2537385"/>
                  <a:pt x="2414" y="1270851"/>
                  <a:pt x="0" y="4317"/>
                </a:cubicBezTo>
                <a:cubicBezTo>
                  <a:pt x="136590" y="1446"/>
                  <a:pt x="273219" y="7"/>
                  <a:pt x="409847" y="1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B85CDD-F0AB-9F11-6168-E073E38B2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67" t="37283" r="27745" b="8580"/>
          <a:stretch>
            <a:fillRect/>
          </a:stretch>
        </p:blipFill>
        <p:spPr>
          <a:xfrm>
            <a:off x="7908555" y="10334600"/>
            <a:ext cx="839843" cy="3711603"/>
          </a:xfrm>
          <a:custGeom>
            <a:avLst/>
            <a:gdLst/>
            <a:ahLst/>
            <a:cxnLst/>
            <a:rect l="l" t="t" r="r" b="b"/>
            <a:pathLst>
              <a:path w="839843" h="3711603">
                <a:moveTo>
                  <a:pt x="25821" y="0"/>
                </a:moveTo>
                <a:cubicBezTo>
                  <a:pt x="297775" y="26436"/>
                  <a:pt x="569204" y="58503"/>
                  <a:pt x="839843" y="96087"/>
                </a:cubicBezTo>
                <a:cubicBezTo>
                  <a:pt x="828888" y="1301259"/>
                  <a:pt x="817933" y="2506431"/>
                  <a:pt x="806978" y="3711603"/>
                </a:cubicBezTo>
                <a:cubicBezTo>
                  <a:pt x="537985" y="3711603"/>
                  <a:pt x="268993" y="3711603"/>
                  <a:pt x="0" y="3711603"/>
                </a:cubicBezTo>
                <a:cubicBezTo>
                  <a:pt x="8607" y="2474402"/>
                  <a:pt x="17214" y="1237201"/>
                  <a:pt x="25821" y="0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4AD8D9E-3B79-2B91-DF61-8D0029117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1" t="37285" r="65367" b="8580"/>
          <a:stretch>
            <a:fillRect/>
          </a:stretch>
        </p:blipFill>
        <p:spPr>
          <a:xfrm>
            <a:off x="3319956" y="10334770"/>
            <a:ext cx="841568" cy="3711433"/>
          </a:xfrm>
          <a:custGeom>
            <a:avLst/>
            <a:gdLst/>
            <a:ahLst/>
            <a:cxnLst/>
            <a:rect l="l" t="t" r="r" b="b"/>
            <a:pathLst>
              <a:path w="841568" h="3711433">
                <a:moveTo>
                  <a:pt x="814003" y="0"/>
                </a:moveTo>
                <a:cubicBezTo>
                  <a:pt x="823191" y="1237144"/>
                  <a:pt x="832380" y="2474289"/>
                  <a:pt x="841568" y="3711433"/>
                </a:cubicBezTo>
                <a:cubicBezTo>
                  <a:pt x="572575" y="3711433"/>
                  <a:pt x="303583" y="3711433"/>
                  <a:pt x="34590" y="3711433"/>
                </a:cubicBezTo>
                <a:cubicBezTo>
                  <a:pt x="23060" y="2506341"/>
                  <a:pt x="11530" y="1301249"/>
                  <a:pt x="0" y="96157"/>
                </a:cubicBezTo>
                <a:cubicBezTo>
                  <a:pt x="270632" y="58550"/>
                  <a:pt x="542056" y="26460"/>
                  <a:pt x="81400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45C4B3-A163-539F-0DC5-4BA51560D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43" t="42469" r="9140" b="8580"/>
          <a:stretch>
            <a:fillRect/>
          </a:stretch>
        </p:blipFill>
        <p:spPr>
          <a:xfrm>
            <a:off x="10185560" y="10690180"/>
            <a:ext cx="831101" cy="3356023"/>
          </a:xfrm>
          <a:custGeom>
            <a:avLst/>
            <a:gdLst/>
            <a:ahLst/>
            <a:cxnLst/>
            <a:rect l="l" t="t" r="r" b="b"/>
            <a:pathLst>
              <a:path w="831101" h="3356023">
                <a:moveTo>
                  <a:pt x="33098" y="0"/>
                </a:moveTo>
                <a:cubicBezTo>
                  <a:pt x="300269" y="57206"/>
                  <a:pt x="566340" y="119660"/>
                  <a:pt x="831101" y="187164"/>
                </a:cubicBezTo>
                <a:cubicBezTo>
                  <a:pt x="823060" y="1243450"/>
                  <a:pt x="815019" y="2299736"/>
                  <a:pt x="806977" y="3356023"/>
                </a:cubicBezTo>
                <a:cubicBezTo>
                  <a:pt x="537984" y="3356023"/>
                  <a:pt x="268991" y="3356023"/>
                  <a:pt x="0" y="3356023"/>
                </a:cubicBezTo>
                <a:cubicBezTo>
                  <a:pt x="11032" y="2237349"/>
                  <a:pt x="22065" y="1118674"/>
                  <a:pt x="33098" y="0"/>
                </a:cubicBezTo>
                <a:close/>
              </a:path>
            </a:pathLst>
          </a:cu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6BBAEE-870F-B9AE-2B05-3512EF9F0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6" t="42475" r="84043" b="8580"/>
          <a:stretch>
            <a:fillRect/>
          </a:stretch>
        </p:blipFill>
        <p:spPr>
          <a:xfrm>
            <a:off x="1051708" y="10690544"/>
            <a:ext cx="832813" cy="3355658"/>
          </a:xfrm>
          <a:custGeom>
            <a:avLst/>
            <a:gdLst/>
            <a:ahLst/>
            <a:cxnLst/>
            <a:rect l="l" t="t" r="r" b="b"/>
            <a:pathLst>
              <a:path w="832813" h="3355658">
                <a:moveTo>
                  <a:pt x="798010" y="0"/>
                </a:moveTo>
                <a:cubicBezTo>
                  <a:pt x="809611" y="1118553"/>
                  <a:pt x="821212" y="2237105"/>
                  <a:pt x="832813" y="3355658"/>
                </a:cubicBezTo>
                <a:cubicBezTo>
                  <a:pt x="563820" y="3355658"/>
                  <a:pt x="294828" y="3355658"/>
                  <a:pt x="25836" y="3355658"/>
                </a:cubicBezTo>
                <a:cubicBezTo>
                  <a:pt x="17224" y="2299517"/>
                  <a:pt x="8612" y="1243376"/>
                  <a:pt x="0" y="187235"/>
                </a:cubicBezTo>
                <a:cubicBezTo>
                  <a:pt x="264765" y="119707"/>
                  <a:pt x="530839" y="57230"/>
                  <a:pt x="798010" y="0"/>
                </a:cubicBezTo>
                <a:close/>
              </a:path>
            </a:pathLst>
          </a:cu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E67B99-4D7C-F870-52E7-6FC8A646F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29" t="36144" r="37173" b="8580"/>
          <a:stretch>
            <a:fillRect/>
          </a:stretch>
        </p:blipFill>
        <p:spPr>
          <a:xfrm>
            <a:off x="6831011" y="7474501"/>
            <a:ext cx="828840" cy="3789693"/>
          </a:xfrm>
          <a:custGeom>
            <a:avLst/>
            <a:gdLst/>
            <a:ahLst/>
            <a:cxnLst/>
            <a:rect l="l" t="t" r="r" b="b"/>
            <a:pathLst>
              <a:path w="828840" h="3789693">
                <a:moveTo>
                  <a:pt x="10568" y="0"/>
                </a:moveTo>
                <a:cubicBezTo>
                  <a:pt x="283612" y="10419"/>
                  <a:pt x="556465" y="26558"/>
                  <a:pt x="828840" y="48359"/>
                </a:cubicBezTo>
                <a:cubicBezTo>
                  <a:pt x="821553" y="1295470"/>
                  <a:pt x="814266" y="2542582"/>
                  <a:pt x="806978" y="3789693"/>
                </a:cubicBezTo>
                <a:cubicBezTo>
                  <a:pt x="537986" y="3789693"/>
                  <a:pt x="268993" y="3789693"/>
                  <a:pt x="0" y="3789693"/>
                </a:cubicBezTo>
                <a:cubicBezTo>
                  <a:pt x="3523" y="2526462"/>
                  <a:pt x="7046" y="1263231"/>
                  <a:pt x="10568" y="0"/>
                </a:cubicBezTo>
                <a:close/>
              </a:path>
            </a:pathLst>
          </a:cu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A9ABAB-C7CC-0F4C-9A2B-07C4EAF49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59" t="36145" r="56029" b="8580"/>
          <a:stretch>
            <a:fillRect/>
          </a:stretch>
        </p:blipFill>
        <p:spPr>
          <a:xfrm>
            <a:off x="4530395" y="7474567"/>
            <a:ext cx="830591" cy="3789626"/>
          </a:xfrm>
          <a:custGeom>
            <a:avLst/>
            <a:gdLst/>
            <a:ahLst/>
            <a:cxnLst/>
            <a:rect l="l" t="t" r="r" b="b"/>
            <a:pathLst>
              <a:path w="830591" h="3789626">
                <a:moveTo>
                  <a:pt x="818259" y="0"/>
                </a:moveTo>
                <a:cubicBezTo>
                  <a:pt x="822370" y="1263209"/>
                  <a:pt x="826481" y="2526417"/>
                  <a:pt x="830591" y="3789626"/>
                </a:cubicBezTo>
                <a:cubicBezTo>
                  <a:pt x="561599" y="3789626"/>
                  <a:pt x="292606" y="3789626"/>
                  <a:pt x="23613" y="3789626"/>
                </a:cubicBezTo>
                <a:cubicBezTo>
                  <a:pt x="15742" y="2542561"/>
                  <a:pt x="7871" y="1295497"/>
                  <a:pt x="0" y="48432"/>
                </a:cubicBezTo>
                <a:cubicBezTo>
                  <a:pt x="272370" y="26607"/>
                  <a:pt x="545219" y="10444"/>
                  <a:pt x="818259" y="0"/>
                </a:cubicBezTo>
                <a:close/>
              </a:path>
            </a:pathLst>
          </a:cu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BF8866E-0405-FE60-5EA1-9F2EAFEA5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05" t="39401" r="18391" b="8580"/>
          <a:stretch>
            <a:fillRect/>
          </a:stretch>
        </p:blipFill>
        <p:spPr>
          <a:xfrm>
            <a:off x="9108015" y="7697785"/>
            <a:ext cx="841744" cy="3566409"/>
          </a:xfrm>
          <a:custGeom>
            <a:avLst/>
            <a:gdLst/>
            <a:ahLst/>
            <a:cxnLst/>
            <a:rect l="l" t="t" r="r" b="b"/>
            <a:pathLst>
              <a:path w="841744" h="3566409">
                <a:moveTo>
                  <a:pt x="34502" y="0"/>
                </a:moveTo>
                <a:cubicBezTo>
                  <a:pt x="304490" y="42097"/>
                  <a:pt x="573651" y="89664"/>
                  <a:pt x="841744" y="142542"/>
                </a:cubicBezTo>
                <a:cubicBezTo>
                  <a:pt x="830155" y="1283831"/>
                  <a:pt x="818566" y="2425120"/>
                  <a:pt x="806978" y="3566409"/>
                </a:cubicBezTo>
                <a:cubicBezTo>
                  <a:pt x="537985" y="3566409"/>
                  <a:pt x="268992" y="3566409"/>
                  <a:pt x="0" y="3566409"/>
                </a:cubicBezTo>
                <a:cubicBezTo>
                  <a:pt x="11501" y="2377606"/>
                  <a:pt x="23002" y="1188803"/>
                  <a:pt x="34502" y="0"/>
                </a:cubicBez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969C9E-18DC-1E1C-2F26-4E7B122D49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77" t="39405" r="74705" b="8580"/>
          <a:stretch>
            <a:fillRect/>
          </a:stretch>
        </p:blipFill>
        <p:spPr>
          <a:xfrm>
            <a:off x="2240531" y="7698053"/>
            <a:ext cx="843450" cy="3566141"/>
          </a:xfrm>
          <a:custGeom>
            <a:avLst/>
            <a:gdLst/>
            <a:ahLst/>
            <a:cxnLst/>
            <a:rect l="l" t="t" r="r" b="b"/>
            <a:pathLst>
              <a:path w="843450" h="3566141">
                <a:moveTo>
                  <a:pt x="807229" y="0"/>
                </a:moveTo>
                <a:cubicBezTo>
                  <a:pt x="819303" y="1188714"/>
                  <a:pt x="831377" y="2377427"/>
                  <a:pt x="843450" y="3566141"/>
                </a:cubicBezTo>
                <a:cubicBezTo>
                  <a:pt x="574457" y="3566141"/>
                  <a:pt x="305464" y="3566141"/>
                  <a:pt x="36472" y="3566141"/>
                </a:cubicBezTo>
                <a:cubicBezTo>
                  <a:pt x="24314" y="2424964"/>
                  <a:pt x="12157" y="1283787"/>
                  <a:pt x="0" y="142611"/>
                </a:cubicBezTo>
                <a:cubicBezTo>
                  <a:pt x="268090" y="89710"/>
                  <a:pt x="537247" y="42120"/>
                  <a:pt x="807229" y="0"/>
                </a:cubicBezTo>
                <a:close/>
              </a:path>
            </a:pathLst>
          </a:cu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F57EAD7-AAE6-5A5C-921C-8A82353B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81" t="46450" b="8580"/>
          <a:stretch>
            <a:fillRect/>
          </a:stretch>
        </p:blipFill>
        <p:spPr>
          <a:xfrm>
            <a:off x="11385019" y="8181087"/>
            <a:ext cx="806978" cy="3083107"/>
          </a:xfrm>
          <a:custGeom>
            <a:avLst/>
            <a:gdLst/>
            <a:ahLst/>
            <a:cxnLst/>
            <a:rect l="l" t="t" r="r" b="b"/>
            <a:pathLst>
              <a:path w="806978" h="3083107">
                <a:moveTo>
                  <a:pt x="18290" y="0"/>
                </a:moveTo>
                <a:cubicBezTo>
                  <a:pt x="281995" y="71630"/>
                  <a:pt x="544373" y="148241"/>
                  <a:pt x="805250" y="229610"/>
                </a:cubicBezTo>
                <a:cubicBezTo>
                  <a:pt x="805827" y="1180776"/>
                  <a:pt x="806402" y="2131941"/>
                  <a:pt x="806978" y="3083107"/>
                </a:cubicBezTo>
                <a:cubicBezTo>
                  <a:pt x="537986" y="3083107"/>
                  <a:pt x="268993" y="3083107"/>
                  <a:pt x="0" y="3083107"/>
                </a:cubicBezTo>
                <a:cubicBezTo>
                  <a:pt x="6097" y="2055405"/>
                  <a:pt x="12194" y="1027702"/>
                  <a:pt x="18290" y="0"/>
                </a:cubicBezTo>
                <a:close/>
              </a:path>
            </a:pathLst>
          </a:cu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25510E9-DE18-C6A4-7971-9832F9389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457" r="93381" b="8580"/>
          <a:stretch>
            <a:fillRect/>
          </a:stretch>
        </p:blipFill>
        <p:spPr>
          <a:xfrm>
            <a:off x="0" y="8181553"/>
            <a:ext cx="806978" cy="3082641"/>
          </a:xfrm>
          <a:custGeom>
            <a:avLst/>
            <a:gdLst/>
            <a:ahLst/>
            <a:cxnLst/>
            <a:rect l="l" t="t" r="r" b="b"/>
            <a:pathLst>
              <a:path w="806978" h="3082641">
                <a:moveTo>
                  <a:pt x="786975" y="0"/>
                </a:moveTo>
                <a:cubicBezTo>
                  <a:pt x="793643" y="1027547"/>
                  <a:pt x="800310" y="2055094"/>
                  <a:pt x="806978" y="3082641"/>
                </a:cubicBezTo>
                <a:cubicBezTo>
                  <a:pt x="537985" y="3082641"/>
                  <a:pt x="268992" y="3082641"/>
                  <a:pt x="0" y="3082641"/>
                </a:cubicBezTo>
                <a:cubicBezTo>
                  <a:pt x="0" y="2131655"/>
                  <a:pt x="0" y="1180669"/>
                  <a:pt x="0" y="229683"/>
                </a:cubicBezTo>
                <a:cubicBezTo>
                  <a:pt x="260884" y="148289"/>
                  <a:pt x="523267" y="71654"/>
                  <a:pt x="786975" y="0"/>
                </a:cubicBezTo>
                <a:close/>
              </a:path>
            </a:pathLst>
          </a:cu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51EE87B-E492-B87D-9770-864F0913C651}"/>
              </a:ext>
            </a:extLst>
          </p:cNvPr>
          <p:cNvSpPr txBox="1"/>
          <p:nvPr/>
        </p:nvSpPr>
        <p:spPr>
          <a:xfrm>
            <a:off x="1995460" y="-1849468"/>
            <a:ext cx="6324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طراحی اسلاید </a:t>
            </a:r>
            <a:r>
              <a:rPr lang="fa-IR" sz="2800" dirty="0">
                <a:solidFill>
                  <a:srgbClr val="FFFF00"/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شروع پاورپوینت </a:t>
            </a:r>
            <a:r>
              <a:rPr lang="fa-IR" sz="2800" dirty="0">
                <a:solidFill>
                  <a:schemeClr val="bg1">
                    <a:lumMod val="95000"/>
                  </a:schemeClr>
                </a:solidFill>
                <a:effectLst>
                  <a:innerShdw blurRad="330200" dist="50800" dir="13500000">
                    <a:schemeClr val="accent2">
                      <a:lumMod val="50000"/>
                      <a:alpha val="50000"/>
                    </a:schemeClr>
                  </a:innerShdw>
                </a:effectLst>
                <a:cs typeface=".Arabic UI Display Black" panose="00000A00000000000000" pitchFamily="50" charset="-78"/>
              </a:rPr>
              <a:t>حرفه ای</a:t>
            </a:r>
            <a:endParaRPr lang="en-GB" sz="2800" dirty="0">
              <a:solidFill>
                <a:schemeClr val="bg1">
                  <a:lumMod val="95000"/>
                </a:schemeClr>
              </a:solidFill>
              <a:effectLst>
                <a:innerShdw blurRad="330200" dist="50800" dir="13500000">
                  <a:schemeClr val="accent2">
                    <a:lumMod val="50000"/>
                    <a:alpha val="50000"/>
                  </a:schemeClr>
                </a:innerShdw>
              </a:effectLst>
              <a:cs typeface=".Arabic UI Display Black" panose="00000A00000000000000" pitchFamily="50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6A8387D-87D6-EF55-8DE2-5FCB7116B8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398" y="-2256820"/>
            <a:ext cx="2077521" cy="13379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CDB9FBF-9A09-5D4B-AF2E-821C482964E5}"/>
              </a:ext>
            </a:extLst>
          </p:cNvPr>
          <p:cNvSpPr/>
          <p:nvPr/>
        </p:nvSpPr>
        <p:spPr>
          <a:xfrm>
            <a:off x="3106329" y="4730847"/>
            <a:ext cx="58556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u="sng" dirty="0">
                <a:ln w="0"/>
                <a:solidFill>
                  <a:srgbClr val="92D05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https://PardWeb.ir</a:t>
            </a:r>
            <a:endParaRPr lang="en-US" sz="5400" u="sng" dirty="0">
              <a:ln w="0"/>
              <a:solidFill>
                <a:srgbClr val="92D05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B89575-FA4D-F731-490E-9F595774A1F9}"/>
              </a:ext>
            </a:extLst>
          </p:cNvPr>
          <p:cNvSpPr txBox="1"/>
          <p:nvPr/>
        </p:nvSpPr>
        <p:spPr>
          <a:xfrm>
            <a:off x="3083982" y="1485900"/>
            <a:ext cx="6324166" cy="3048000"/>
          </a:xfrm>
          <a:prstGeom prst="rect">
            <a:avLst/>
          </a:prstGeom>
          <a:noFill/>
        </p:spPr>
        <p:txBody>
          <a:bodyPr wrap="none" rtlCol="0">
            <a:prstTxWarp prst="textInflateBottom">
              <a:avLst/>
            </a:prstTxWarp>
            <a:spAutoFit/>
          </a:bodyPr>
          <a:lstStyle/>
          <a:p>
            <a:pPr algn="ctr"/>
            <a:r>
              <a:rPr lang="en-US" sz="8800" dirty="0">
                <a:solidFill>
                  <a:schemeClr val="bg1">
                    <a:lumMod val="95000"/>
                  </a:schemeClr>
                </a:solidFill>
              </a:rPr>
              <a:t>The End</a:t>
            </a:r>
            <a:endParaRPr lang="en-GB" sz="8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295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44</Words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.Arabic UI Display Black</vt:lpstr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pardweb.ir</dc:creator>
  <dc:description>دانلود از سایت پارد وب</dc:description>
  <dcterms:created xsi:type="dcterms:W3CDTF">2025-08-14T12:45:38Z</dcterms:created>
  <dcterms:modified xsi:type="dcterms:W3CDTF">2025-08-14T13:33:49Z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275320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D9.0.2</vt:lpwstr>
  </property>
</Properties>
</file>